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56" r:id="rId7"/>
    <p:sldMasterId id="2147483768" r:id="rId8"/>
    <p:sldMasterId id="2147483780" r:id="rId9"/>
    <p:sldMasterId id="2147483792" r:id="rId10"/>
    <p:sldMasterId id="2147483804" r:id="rId11"/>
  </p:sldMasterIdLst>
  <p:notesMasterIdLst>
    <p:notesMasterId r:id="rId34"/>
  </p:notesMasterIdLst>
  <p:handoutMasterIdLst>
    <p:handoutMasterId r:id="rId35"/>
  </p:handoutMasterIdLst>
  <p:sldIdLst>
    <p:sldId id="289" r:id="rId12"/>
    <p:sldId id="257" r:id="rId13"/>
    <p:sldId id="305" r:id="rId14"/>
    <p:sldId id="261" r:id="rId15"/>
    <p:sldId id="293" r:id="rId16"/>
    <p:sldId id="258" r:id="rId17"/>
    <p:sldId id="265" r:id="rId18"/>
    <p:sldId id="266" r:id="rId19"/>
    <p:sldId id="295" r:id="rId20"/>
    <p:sldId id="267" r:id="rId21"/>
    <p:sldId id="270" r:id="rId22"/>
    <p:sldId id="288" r:id="rId23"/>
    <p:sldId id="300" r:id="rId24"/>
    <p:sldId id="278" r:id="rId25"/>
    <p:sldId id="279" r:id="rId26"/>
    <p:sldId id="301" r:id="rId27"/>
    <p:sldId id="302" r:id="rId28"/>
    <p:sldId id="298" r:id="rId29"/>
    <p:sldId id="303" r:id="rId30"/>
    <p:sldId id="299" r:id="rId31"/>
    <p:sldId id="290" r:id="rId32"/>
    <p:sldId id="306" r:id="rId33"/>
  </p:sldIdLst>
  <p:sldSz cx="9144000" cy="6858000" type="screen4x3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3149"/>
    <a:srgbClr val="49618E"/>
    <a:srgbClr val="A8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6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CC2E25-B287-4FF6-AAC1-8ABBCEA2B346}" type="doc">
      <dgm:prSet loTypeId="urn:microsoft.com/office/officeart/2005/8/layout/arrow2" loCatId="process" qsTypeId="urn:microsoft.com/office/officeart/2005/8/quickstyle/3d9" qsCatId="3D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8C29C561-C203-407F-B3BB-BD9111B00A0F}">
      <dgm:prSet phldrT="[Texto]" custT="1"/>
      <dgm:spPr/>
      <dgm:t>
        <a:bodyPr/>
        <a:lstStyle/>
        <a:p>
          <a:pPr algn="l"/>
          <a:endParaRPr lang="es-ES" sz="14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l"/>
          <a:endParaRPr lang="es-ES" sz="1400" dirty="0" smtClean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l"/>
          <a:r>
            <a:rPr lang="es-ES" sz="1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ACUERDO PARA EL IMPULSO DIÁLOGO SOCIAL CYL (2001)</a:t>
          </a:r>
          <a:endParaRPr lang="es-ES" sz="14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EDAE439-D236-4789-8FF0-C294C94FA0EF}" type="parTrans" cxnId="{0B2BF541-CB90-4229-967E-555A18D426E1}">
      <dgm:prSet/>
      <dgm:spPr/>
      <dgm:t>
        <a:bodyPr/>
        <a:lstStyle/>
        <a:p>
          <a:endParaRPr lang="es-ES"/>
        </a:p>
      </dgm:t>
    </dgm:pt>
    <dgm:pt modelId="{3582D445-9085-4DFD-A138-564A36F12280}" type="sibTrans" cxnId="{0B2BF541-CB90-4229-967E-555A18D426E1}">
      <dgm:prSet/>
      <dgm:spPr/>
      <dgm:t>
        <a:bodyPr/>
        <a:lstStyle/>
        <a:p>
          <a:endParaRPr lang="es-ES"/>
        </a:p>
      </dgm:t>
    </dgm:pt>
    <dgm:pt modelId="{456DD98B-1AC0-403F-B70C-6EE8739CECA6}">
      <dgm:prSet phldrT="[Texto]" custT="1"/>
      <dgm:spPr/>
      <dgm:t>
        <a:bodyPr/>
        <a:lstStyle/>
        <a:p>
          <a:endParaRPr lang="es-ES" sz="14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endParaRPr lang="es-ES" sz="14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endParaRPr lang="es-ES" sz="14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r>
            <a:rPr lang="es-ES" sz="1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CREACIÓN DEL CONSEJO DE DIÁLOGO SOCIAL (2008)</a:t>
          </a:r>
        </a:p>
      </dgm:t>
    </dgm:pt>
    <dgm:pt modelId="{49C04CE5-CFA9-4FB7-B20E-2070E5482574}" type="parTrans" cxnId="{C7B6CD58-74A7-4757-BE37-C52493802209}">
      <dgm:prSet/>
      <dgm:spPr/>
      <dgm:t>
        <a:bodyPr/>
        <a:lstStyle/>
        <a:p>
          <a:endParaRPr lang="es-ES"/>
        </a:p>
      </dgm:t>
    </dgm:pt>
    <dgm:pt modelId="{7EADC33B-2B40-47D4-A663-A51EAF34E579}" type="sibTrans" cxnId="{C7B6CD58-74A7-4757-BE37-C52493802209}">
      <dgm:prSet/>
      <dgm:spPr/>
      <dgm:t>
        <a:bodyPr/>
        <a:lstStyle/>
        <a:p>
          <a:endParaRPr lang="es-ES"/>
        </a:p>
      </dgm:t>
    </dgm:pt>
    <dgm:pt modelId="{DCF8A402-F962-46BA-916A-ED44B534020F}">
      <dgm:prSet custT="1"/>
      <dgm:spPr/>
      <dgm:t>
        <a:bodyPr/>
        <a:lstStyle/>
        <a:p>
          <a:pPr>
            <a:spcAft>
              <a:spcPct val="35000"/>
            </a:spcAft>
          </a:pPr>
          <a:endParaRPr lang="es-ES" sz="3000" u="sng" dirty="0" smtClean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>
            <a:spcAft>
              <a:spcPct val="35000"/>
            </a:spcAft>
          </a:pPr>
          <a:endParaRPr lang="es-ES" sz="3000" u="sng" dirty="0" smtClean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>
            <a:spcAft>
              <a:spcPts val="0"/>
            </a:spcAft>
          </a:pPr>
          <a:r>
            <a:rPr lang="es-ES" sz="3000" u="sng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HASTA 103 ACUERDOS SUSCRITOS</a:t>
          </a:r>
        </a:p>
        <a:p>
          <a:pPr>
            <a:spcAft>
              <a:spcPts val="0"/>
            </a:spcAft>
          </a:pPr>
          <a:r>
            <a:rPr lang="es-ES" sz="3000" u="sng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(2019)</a:t>
          </a:r>
        </a:p>
      </dgm:t>
    </dgm:pt>
    <dgm:pt modelId="{61C47F6C-8E0E-49E4-A071-D2D726BF601D}" type="parTrans" cxnId="{402F1560-86D5-4ACE-903A-570D3DED3D60}">
      <dgm:prSet/>
      <dgm:spPr/>
      <dgm:t>
        <a:bodyPr/>
        <a:lstStyle/>
        <a:p>
          <a:endParaRPr lang="es-ES"/>
        </a:p>
      </dgm:t>
    </dgm:pt>
    <dgm:pt modelId="{D9C4A530-783C-4FF3-997D-6EAB9C0FE7F2}" type="sibTrans" cxnId="{402F1560-86D5-4ACE-903A-570D3DED3D60}">
      <dgm:prSet/>
      <dgm:spPr/>
      <dgm:t>
        <a:bodyPr/>
        <a:lstStyle/>
        <a:p>
          <a:endParaRPr lang="es-ES"/>
        </a:p>
      </dgm:t>
    </dgm:pt>
    <dgm:pt modelId="{A789AB87-B9F5-41DD-A9CA-4BD68165ECFA}">
      <dgm:prSet phldrT="[Texto]" custT="1"/>
      <dgm:spPr/>
      <dgm:t>
        <a:bodyPr/>
        <a:lstStyle/>
        <a:p>
          <a:pPr>
            <a:spcAft>
              <a:spcPct val="35000"/>
            </a:spcAft>
          </a:pPr>
          <a:endParaRPr lang="es-ES" sz="14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>
            <a:spcAft>
              <a:spcPts val="900"/>
            </a:spcAft>
          </a:pPr>
          <a:endParaRPr lang="es-ES" sz="14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>
            <a:spcAft>
              <a:spcPts val="1200"/>
            </a:spcAft>
          </a:pPr>
          <a:r>
            <a:rPr lang="es-ES" sz="1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ARTÍCULO 16 ESTATUTO DE AUTONOMÍA (2007)</a:t>
          </a:r>
        </a:p>
      </dgm:t>
    </dgm:pt>
    <dgm:pt modelId="{35D84122-44FA-4113-B72F-08A5085E9C6B}" type="parTrans" cxnId="{093FF405-2468-4245-8646-4C6E2B4263EE}">
      <dgm:prSet/>
      <dgm:spPr/>
      <dgm:t>
        <a:bodyPr/>
        <a:lstStyle/>
        <a:p>
          <a:endParaRPr lang="es-ES"/>
        </a:p>
      </dgm:t>
    </dgm:pt>
    <dgm:pt modelId="{F08ED8D5-E89A-4564-A47F-3FC7A5636C34}" type="sibTrans" cxnId="{093FF405-2468-4245-8646-4C6E2B4263EE}">
      <dgm:prSet/>
      <dgm:spPr/>
      <dgm:t>
        <a:bodyPr/>
        <a:lstStyle/>
        <a:p>
          <a:endParaRPr lang="es-ES"/>
        </a:p>
      </dgm:t>
    </dgm:pt>
    <dgm:pt modelId="{1CC4DC05-105B-47B6-8BFA-632FC9AAC304}" type="pres">
      <dgm:prSet presAssocID="{3FCC2E25-B287-4FF6-AAC1-8ABBCEA2B346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0945D78-49E7-4113-B600-015AEFB91040}" type="pres">
      <dgm:prSet presAssocID="{3FCC2E25-B287-4FF6-AAC1-8ABBCEA2B346}" presName="arrow" presStyleLbl="bgShp" presStyleIdx="0" presStyleCnt="1" custLinFactNeighborX="3869" custLinFactNeighborY="10714"/>
      <dgm:spPr/>
    </dgm:pt>
    <dgm:pt modelId="{9CE4FF70-7643-4DAB-880A-C5518F931B87}" type="pres">
      <dgm:prSet presAssocID="{3FCC2E25-B287-4FF6-AAC1-8ABBCEA2B346}" presName="arrowDiagram4" presStyleCnt="0"/>
      <dgm:spPr/>
    </dgm:pt>
    <dgm:pt modelId="{6529840F-8AE8-410D-80C9-E7356FF1F801}" type="pres">
      <dgm:prSet presAssocID="{8C29C561-C203-407F-B3BB-BD9111B00A0F}" presName="bullet4a" presStyleLbl="node1" presStyleIdx="0" presStyleCnt="4" custLinFactNeighborX="60870" custLinFactNeighborY="59166"/>
      <dgm:spPr/>
    </dgm:pt>
    <dgm:pt modelId="{EA2A04CA-0205-4E52-AE44-876A28DFA6C6}" type="pres">
      <dgm:prSet presAssocID="{8C29C561-C203-407F-B3BB-BD9111B00A0F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2A98D7-6C54-42CC-9E40-4C34C764FA06}" type="pres">
      <dgm:prSet presAssocID="{A789AB87-B9F5-41DD-A9CA-4BD68165ECFA}" presName="bullet4b" presStyleLbl="node1" presStyleIdx="1" presStyleCnt="4" custLinFactNeighborX="3750" custLinFactNeighborY="34896"/>
      <dgm:spPr/>
    </dgm:pt>
    <dgm:pt modelId="{1B59BA32-FF3F-408C-8461-66BC867C2C12}" type="pres">
      <dgm:prSet presAssocID="{A789AB87-B9F5-41DD-A9CA-4BD68165ECFA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FDCCE9-9D3C-4347-8C75-8B181495B103}" type="pres">
      <dgm:prSet presAssocID="{456DD98B-1AC0-403F-B70C-6EE8739CECA6}" presName="bullet4c" presStyleLbl="node1" presStyleIdx="2" presStyleCnt="4"/>
      <dgm:spPr/>
    </dgm:pt>
    <dgm:pt modelId="{6F280958-4B8B-4E60-A8C7-123517D83A8A}" type="pres">
      <dgm:prSet presAssocID="{456DD98B-1AC0-403F-B70C-6EE8739CECA6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BA841F-CCEB-4B3C-9515-79A4AA11DBC7}" type="pres">
      <dgm:prSet presAssocID="{DCF8A402-F962-46BA-916A-ED44B534020F}" presName="bullet4d" presStyleLbl="node1" presStyleIdx="3" presStyleCnt="4" custLinFactNeighborX="-9859" custLinFactNeighborY="-11326"/>
      <dgm:spPr/>
      <dgm:t>
        <a:bodyPr/>
        <a:lstStyle/>
        <a:p>
          <a:endParaRPr lang="es-ES"/>
        </a:p>
      </dgm:t>
    </dgm:pt>
    <dgm:pt modelId="{C6DECBF0-19D1-4A56-854F-BB5E4838CA4C}" type="pres">
      <dgm:prSet presAssocID="{DCF8A402-F962-46BA-916A-ED44B534020F}" presName="textBox4d" presStyleLbl="revTx" presStyleIdx="3" presStyleCnt="4" custScaleX="1448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BC5F632-AC73-4A1E-8B0F-DE8D4B2F0435}" type="presOf" srcId="{3FCC2E25-B287-4FF6-AAC1-8ABBCEA2B346}" destId="{1CC4DC05-105B-47B6-8BFA-632FC9AAC304}" srcOrd="0" destOrd="0" presId="urn:microsoft.com/office/officeart/2005/8/layout/arrow2"/>
    <dgm:cxn modelId="{C0BFA81F-7D15-4FDB-9999-1F4A5844D7E6}" type="presOf" srcId="{8C29C561-C203-407F-B3BB-BD9111B00A0F}" destId="{EA2A04CA-0205-4E52-AE44-876A28DFA6C6}" srcOrd="0" destOrd="0" presId="urn:microsoft.com/office/officeart/2005/8/layout/arrow2"/>
    <dgm:cxn modelId="{402F1560-86D5-4ACE-903A-570D3DED3D60}" srcId="{3FCC2E25-B287-4FF6-AAC1-8ABBCEA2B346}" destId="{DCF8A402-F962-46BA-916A-ED44B534020F}" srcOrd="3" destOrd="0" parTransId="{61C47F6C-8E0E-49E4-A071-D2D726BF601D}" sibTransId="{D9C4A530-783C-4FF3-997D-6EAB9C0FE7F2}"/>
    <dgm:cxn modelId="{AD9EE45E-88E3-4C6C-B973-8583BF0BB486}" type="presOf" srcId="{456DD98B-1AC0-403F-B70C-6EE8739CECA6}" destId="{6F280958-4B8B-4E60-A8C7-123517D83A8A}" srcOrd="0" destOrd="0" presId="urn:microsoft.com/office/officeart/2005/8/layout/arrow2"/>
    <dgm:cxn modelId="{093FF405-2468-4245-8646-4C6E2B4263EE}" srcId="{3FCC2E25-B287-4FF6-AAC1-8ABBCEA2B346}" destId="{A789AB87-B9F5-41DD-A9CA-4BD68165ECFA}" srcOrd="1" destOrd="0" parTransId="{35D84122-44FA-4113-B72F-08A5085E9C6B}" sibTransId="{F08ED8D5-E89A-4564-A47F-3FC7A5636C34}"/>
    <dgm:cxn modelId="{0B2BF541-CB90-4229-967E-555A18D426E1}" srcId="{3FCC2E25-B287-4FF6-AAC1-8ABBCEA2B346}" destId="{8C29C561-C203-407F-B3BB-BD9111B00A0F}" srcOrd="0" destOrd="0" parTransId="{7EDAE439-D236-4789-8FF0-C294C94FA0EF}" sibTransId="{3582D445-9085-4DFD-A138-564A36F12280}"/>
    <dgm:cxn modelId="{2A411FEA-6166-4B8F-AC13-070AF0F0C9E2}" type="presOf" srcId="{DCF8A402-F962-46BA-916A-ED44B534020F}" destId="{C6DECBF0-19D1-4A56-854F-BB5E4838CA4C}" srcOrd="0" destOrd="0" presId="urn:microsoft.com/office/officeart/2005/8/layout/arrow2"/>
    <dgm:cxn modelId="{A2DDE126-2280-49DA-B86C-D18BDF7FF50C}" type="presOf" srcId="{A789AB87-B9F5-41DD-A9CA-4BD68165ECFA}" destId="{1B59BA32-FF3F-408C-8461-66BC867C2C12}" srcOrd="0" destOrd="0" presId="urn:microsoft.com/office/officeart/2005/8/layout/arrow2"/>
    <dgm:cxn modelId="{C7B6CD58-74A7-4757-BE37-C52493802209}" srcId="{3FCC2E25-B287-4FF6-AAC1-8ABBCEA2B346}" destId="{456DD98B-1AC0-403F-B70C-6EE8739CECA6}" srcOrd="2" destOrd="0" parTransId="{49C04CE5-CFA9-4FB7-B20E-2070E5482574}" sibTransId="{7EADC33B-2B40-47D4-A663-A51EAF34E579}"/>
    <dgm:cxn modelId="{5A34D6B6-12E2-40E3-9187-0E46E7138A75}" type="presParOf" srcId="{1CC4DC05-105B-47B6-8BFA-632FC9AAC304}" destId="{70945D78-49E7-4113-B600-015AEFB91040}" srcOrd="0" destOrd="0" presId="urn:microsoft.com/office/officeart/2005/8/layout/arrow2"/>
    <dgm:cxn modelId="{0A8D265A-714F-4389-AEBF-4A0BA33D08B7}" type="presParOf" srcId="{1CC4DC05-105B-47B6-8BFA-632FC9AAC304}" destId="{9CE4FF70-7643-4DAB-880A-C5518F931B87}" srcOrd="1" destOrd="0" presId="urn:microsoft.com/office/officeart/2005/8/layout/arrow2"/>
    <dgm:cxn modelId="{92A43BFC-9E26-4507-B7CE-44D0A6173516}" type="presParOf" srcId="{9CE4FF70-7643-4DAB-880A-C5518F931B87}" destId="{6529840F-8AE8-410D-80C9-E7356FF1F801}" srcOrd="0" destOrd="0" presId="urn:microsoft.com/office/officeart/2005/8/layout/arrow2"/>
    <dgm:cxn modelId="{888CEFDE-62AB-462D-BC4D-DFC34946A713}" type="presParOf" srcId="{9CE4FF70-7643-4DAB-880A-C5518F931B87}" destId="{EA2A04CA-0205-4E52-AE44-876A28DFA6C6}" srcOrd="1" destOrd="0" presId="urn:microsoft.com/office/officeart/2005/8/layout/arrow2"/>
    <dgm:cxn modelId="{C8E28568-1E69-4E1A-A8D9-9ADA2487FE5F}" type="presParOf" srcId="{9CE4FF70-7643-4DAB-880A-C5518F931B87}" destId="{0B2A98D7-6C54-42CC-9E40-4C34C764FA06}" srcOrd="2" destOrd="0" presId="urn:microsoft.com/office/officeart/2005/8/layout/arrow2"/>
    <dgm:cxn modelId="{9DCB9768-F25B-44FB-8B73-60ECECF82906}" type="presParOf" srcId="{9CE4FF70-7643-4DAB-880A-C5518F931B87}" destId="{1B59BA32-FF3F-408C-8461-66BC867C2C12}" srcOrd="3" destOrd="0" presId="urn:microsoft.com/office/officeart/2005/8/layout/arrow2"/>
    <dgm:cxn modelId="{DAAAE698-06D3-43FB-B38B-7823857B01E9}" type="presParOf" srcId="{9CE4FF70-7643-4DAB-880A-C5518F931B87}" destId="{BCFDCCE9-9D3C-4347-8C75-8B181495B103}" srcOrd="4" destOrd="0" presId="urn:microsoft.com/office/officeart/2005/8/layout/arrow2"/>
    <dgm:cxn modelId="{8F48F03F-C47D-42CA-8BF7-7E3875D94BAF}" type="presParOf" srcId="{9CE4FF70-7643-4DAB-880A-C5518F931B87}" destId="{6F280958-4B8B-4E60-A8C7-123517D83A8A}" srcOrd="5" destOrd="0" presId="urn:microsoft.com/office/officeart/2005/8/layout/arrow2"/>
    <dgm:cxn modelId="{96157E75-2A1E-443F-9A7D-F2DB250F8FE5}" type="presParOf" srcId="{9CE4FF70-7643-4DAB-880A-C5518F931B87}" destId="{6CBA841F-CCEB-4B3C-9515-79A4AA11DBC7}" srcOrd="6" destOrd="0" presId="urn:microsoft.com/office/officeart/2005/8/layout/arrow2"/>
    <dgm:cxn modelId="{C16293C0-8046-48AB-9D08-BD30759ECE71}" type="presParOf" srcId="{9CE4FF70-7643-4DAB-880A-C5518F931B87}" destId="{C6DECBF0-19D1-4A56-854F-BB5E4838CA4C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D61013-D0F2-4BF7-87A2-844FE96ABD0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41CF299-C976-416F-8688-1316184954DD}">
      <dgm:prSet phldrT="[Texto]" custT="1"/>
      <dgm:spPr>
        <a:solidFill>
          <a:srgbClr val="FFFFFF"/>
        </a:solidFill>
        <a:ln w="76200">
          <a:solidFill>
            <a:schemeClr val="tx2"/>
          </a:solidFill>
        </a:ln>
      </dgm:spPr>
      <dgm:t>
        <a:bodyPr lIns="0" tIns="0" rIns="0" bIns="0"/>
        <a:lstStyle/>
        <a:p>
          <a:r>
            <a:rPr lang="es-ES" sz="2400" b="1" dirty="0" smtClean="0">
              <a:solidFill>
                <a:srgbClr val="1F49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DIÁLOGO SOCIAL CASTILLA Y LEÓN</a:t>
          </a:r>
          <a:endParaRPr lang="es-ES" sz="2400" b="1" dirty="0">
            <a:solidFill>
              <a:srgbClr val="1F497D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6A917E9-2971-4F05-B90F-05AF948BC2DC}" type="parTrans" cxnId="{26843495-DC4D-4246-8F0A-14E55A968118}">
      <dgm:prSet/>
      <dgm:spPr/>
      <dgm:t>
        <a:bodyPr/>
        <a:lstStyle/>
        <a:p>
          <a:endParaRPr lang="es-ES" sz="16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7E14394-FB5C-427F-B91D-E994F5B31FB3}" type="sibTrans" cxnId="{26843495-DC4D-4246-8F0A-14E55A968118}">
      <dgm:prSet/>
      <dgm:spPr/>
      <dgm:t>
        <a:bodyPr/>
        <a:lstStyle/>
        <a:p>
          <a:endParaRPr lang="es-ES" sz="16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E1253BC-1260-48C2-806A-B297D6196C56}">
      <dgm:prSet phldrT="[Texto]" custT="1"/>
      <dgm:spPr>
        <a:solidFill>
          <a:srgbClr val="FFFFFF"/>
        </a:solidFill>
        <a:ln>
          <a:solidFill>
            <a:schemeClr val="tx2"/>
          </a:solidFill>
        </a:ln>
      </dgm:spPr>
      <dgm:t>
        <a:bodyPr/>
        <a:lstStyle/>
        <a:p>
          <a:endParaRPr lang="es-ES" sz="16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B49961A-903A-4FFD-B899-FF873D337ACA}" type="parTrans" cxnId="{150862DF-0882-48C9-B902-B6ADABB98018}">
      <dgm:prSet/>
      <dgm:spPr/>
      <dgm:t>
        <a:bodyPr/>
        <a:lstStyle/>
        <a:p>
          <a:endParaRPr lang="es-ES" sz="16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1825EA1-3F94-470F-80B8-3524809774F1}" type="sibTrans" cxnId="{150862DF-0882-48C9-B902-B6ADABB98018}">
      <dgm:prSet/>
      <dgm:spPr/>
      <dgm:t>
        <a:bodyPr/>
        <a:lstStyle/>
        <a:p>
          <a:endParaRPr lang="es-ES" sz="16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ECA32E7-84FE-44DF-964E-E23B646241B6}">
      <dgm:prSet phldrT="[Texto]" custT="1"/>
      <dgm:spPr>
        <a:solidFill>
          <a:srgbClr val="FFFFFF"/>
        </a:solidFill>
        <a:ln>
          <a:solidFill>
            <a:schemeClr val="tx2"/>
          </a:solidFill>
        </a:ln>
      </dgm:spPr>
      <dgm:t>
        <a:bodyPr/>
        <a:lstStyle/>
        <a:p>
          <a:endParaRPr lang="es-ES" sz="16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CD028AC-3F6B-4E9B-B3A6-23FB449A9E54}" type="parTrans" cxnId="{7F180689-D447-4491-A2FD-4B79A1BA15B0}">
      <dgm:prSet/>
      <dgm:spPr/>
      <dgm:t>
        <a:bodyPr/>
        <a:lstStyle/>
        <a:p>
          <a:endParaRPr lang="es-ES" sz="16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05260BB-24CE-4240-8016-F85D5B1BFF80}" type="sibTrans" cxnId="{7F180689-D447-4491-A2FD-4B79A1BA15B0}">
      <dgm:prSet/>
      <dgm:spPr/>
      <dgm:t>
        <a:bodyPr/>
        <a:lstStyle/>
        <a:p>
          <a:endParaRPr lang="es-ES" sz="16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BA2715E-63BC-46BD-BB72-2531D21E3776}">
      <dgm:prSet phldrT="[Texto]" custT="1"/>
      <dgm:spPr>
        <a:solidFill>
          <a:srgbClr val="FFFFFF"/>
        </a:solidFill>
        <a:ln>
          <a:solidFill>
            <a:schemeClr val="tx2"/>
          </a:solidFill>
        </a:ln>
      </dgm:spPr>
      <dgm:t>
        <a:bodyPr/>
        <a:lstStyle/>
        <a:p>
          <a:endParaRPr lang="es-ES" sz="16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9EFAA01-ACB2-4881-8D84-03AED8070A98}" type="parTrans" cxnId="{55EC8F97-D584-43B2-AA5C-82208F02FD5A}">
      <dgm:prSet/>
      <dgm:spPr/>
      <dgm:t>
        <a:bodyPr/>
        <a:lstStyle/>
        <a:p>
          <a:endParaRPr lang="es-ES" sz="16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2907317-868C-4A47-98A9-E33B806C4AD7}" type="sibTrans" cxnId="{55EC8F97-D584-43B2-AA5C-82208F02FD5A}">
      <dgm:prSet/>
      <dgm:spPr/>
      <dgm:t>
        <a:bodyPr/>
        <a:lstStyle/>
        <a:p>
          <a:endParaRPr lang="es-ES" sz="16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DDD1534-EA14-49F4-8650-5ABC012250ED}" type="pres">
      <dgm:prSet presAssocID="{19D61013-D0F2-4BF7-87A2-844FE96ABD0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ADC12ED-5255-40C9-BF50-3E24CF9C2AD9}" type="pres">
      <dgm:prSet presAssocID="{841CF299-C976-416F-8688-1316184954DD}" presName="centerShape" presStyleLbl="node0" presStyleIdx="0" presStyleCnt="1" custScaleX="138934" custScaleY="138934"/>
      <dgm:spPr/>
      <dgm:t>
        <a:bodyPr/>
        <a:lstStyle/>
        <a:p>
          <a:endParaRPr lang="es-ES"/>
        </a:p>
      </dgm:t>
    </dgm:pt>
    <dgm:pt modelId="{DE9026DE-4079-4F36-B679-55F2515DCB37}" type="pres">
      <dgm:prSet presAssocID="{4ECA32E7-84FE-44DF-964E-E23B646241B6}" presName="node" presStyleLbl="node1" presStyleIdx="0" presStyleCnt="3" custScaleX="129247" custScaleY="131414" custRadScaleRad="98408" custRadScaleInc="10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051158-C9FC-4B3A-8298-55749CE9EA66}" type="pres">
      <dgm:prSet presAssocID="{4ECA32E7-84FE-44DF-964E-E23B646241B6}" presName="dummy" presStyleCnt="0"/>
      <dgm:spPr/>
      <dgm:t>
        <a:bodyPr/>
        <a:lstStyle/>
        <a:p>
          <a:endParaRPr lang="es-ES"/>
        </a:p>
      </dgm:t>
    </dgm:pt>
    <dgm:pt modelId="{39CE68E1-6547-4F46-B8C6-9847C8646C0B}" type="pres">
      <dgm:prSet presAssocID="{A05260BB-24CE-4240-8016-F85D5B1BFF80}" presName="sibTrans" presStyleLbl="sibTrans2D1" presStyleIdx="0" presStyleCnt="3"/>
      <dgm:spPr/>
      <dgm:t>
        <a:bodyPr/>
        <a:lstStyle/>
        <a:p>
          <a:endParaRPr lang="es-ES"/>
        </a:p>
      </dgm:t>
    </dgm:pt>
    <dgm:pt modelId="{F4AAB5B7-1CBD-4FDB-AA7A-233AC5F4605A}" type="pres">
      <dgm:prSet presAssocID="{ABA2715E-63BC-46BD-BB72-2531D21E3776}" presName="node" presStyleLbl="node1" presStyleIdx="1" presStyleCnt="3" custScaleX="129247" custScaleY="1314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DFBEC2-7729-4FFF-BA2D-BF71652AF29F}" type="pres">
      <dgm:prSet presAssocID="{ABA2715E-63BC-46BD-BB72-2531D21E3776}" presName="dummy" presStyleCnt="0"/>
      <dgm:spPr/>
      <dgm:t>
        <a:bodyPr/>
        <a:lstStyle/>
        <a:p>
          <a:endParaRPr lang="es-ES"/>
        </a:p>
      </dgm:t>
    </dgm:pt>
    <dgm:pt modelId="{06EBA28F-E24A-4F44-BBAE-8B8CD06EEB32}" type="pres">
      <dgm:prSet presAssocID="{C2907317-868C-4A47-98A9-E33B806C4AD7}" presName="sibTrans" presStyleLbl="sibTrans2D1" presStyleIdx="1" presStyleCnt="3"/>
      <dgm:spPr/>
      <dgm:t>
        <a:bodyPr/>
        <a:lstStyle/>
        <a:p>
          <a:endParaRPr lang="es-ES"/>
        </a:p>
      </dgm:t>
    </dgm:pt>
    <dgm:pt modelId="{3DB20517-E438-4165-8F70-4E3840073707}" type="pres">
      <dgm:prSet presAssocID="{1E1253BC-1260-48C2-806A-B297D6196C56}" presName="node" presStyleLbl="node1" presStyleIdx="2" presStyleCnt="3" custScaleX="129247" custScaleY="1314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5D4092-170D-46AF-8F4A-5B1C27969767}" type="pres">
      <dgm:prSet presAssocID="{1E1253BC-1260-48C2-806A-B297D6196C56}" presName="dummy" presStyleCnt="0"/>
      <dgm:spPr/>
      <dgm:t>
        <a:bodyPr/>
        <a:lstStyle/>
        <a:p>
          <a:endParaRPr lang="es-ES"/>
        </a:p>
      </dgm:t>
    </dgm:pt>
    <dgm:pt modelId="{C9059CC6-FED4-47EA-9DB8-EEA7BD57D098}" type="pres">
      <dgm:prSet presAssocID="{61825EA1-3F94-470F-80B8-3524809774F1}" presName="sibTrans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55EC8F97-D584-43B2-AA5C-82208F02FD5A}" srcId="{841CF299-C976-416F-8688-1316184954DD}" destId="{ABA2715E-63BC-46BD-BB72-2531D21E3776}" srcOrd="1" destOrd="0" parTransId="{99EFAA01-ACB2-4881-8D84-03AED8070A98}" sibTransId="{C2907317-868C-4A47-98A9-E33B806C4AD7}"/>
    <dgm:cxn modelId="{7FE8649F-9014-4DD2-B1DD-363EDA26FCEA}" type="presOf" srcId="{841CF299-C976-416F-8688-1316184954DD}" destId="{1ADC12ED-5255-40C9-BF50-3E24CF9C2AD9}" srcOrd="0" destOrd="0" presId="urn:microsoft.com/office/officeart/2005/8/layout/radial6"/>
    <dgm:cxn modelId="{ED28FD5D-87D9-4233-9050-485CAC37332C}" type="presOf" srcId="{61825EA1-3F94-470F-80B8-3524809774F1}" destId="{C9059CC6-FED4-47EA-9DB8-EEA7BD57D098}" srcOrd="0" destOrd="0" presId="urn:microsoft.com/office/officeart/2005/8/layout/radial6"/>
    <dgm:cxn modelId="{2515FEA3-B862-4EA7-A10C-393CF6796C72}" type="presOf" srcId="{1E1253BC-1260-48C2-806A-B297D6196C56}" destId="{3DB20517-E438-4165-8F70-4E3840073707}" srcOrd="0" destOrd="0" presId="urn:microsoft.com/office/officeart/2005/8/layout/radial6"/>
    <dgm:cxn modelId="{0A0B1D0B-7DA0-405E-8E70-39DFC12E14F9}" type="presOf" srcId="{19D61013-D0F2-4BF7-87A2-844FE96ABD09}" destId="{FDDD1534-EA14-49F4-8650-5ABC012250ED}" srcOrd="0" destOrd="0" presId="urn:microsoft.com/office/officeart/2005/8/layout/radial6"/>
    <dgm:cxn modelId="{34CBA4F2-7FE6-4C4B-98A0-0F65601139F9}" type="presOf" srcId="{A05260BB-24CE-4240-8016-F85D5B1BFF80}" destId="{39CE68E1-6547-4F46-B8C6-9847C8646C0B}" srcOrd="0" destOrd="0" presId="urn:microsoft.com/office/officeart/2005/8/layout/radial6"/>
    <dgm:cxn modelId="{26843495-DC4D-4246-8F0A-14E55A968118}" srcId="{19D61013-D0F2-4BF7-87A2-844FE96ABD09}" destId="{841CF299-C976-416F-8688-1316184954DD}" srcOrd="0" destOrd="0" parTransId="{46A917E9-2971-4F05-B90F-05AF948BC2DC}" sibTransId="{C7E14394-FB5C-427F-B91D-E994F5B31FB3}"/>
    <dgm:cxn modelId="{6901E6ED-9B79-425E-9725-FC90D6E4F08D}" type="presOf" srcId="{4ECA32E7-84FE-44DF-964E-E23B646241B6}" destId="{DE9026DE-4079-4F36-B679-55F2515DCB37}" srcOrd="0" destOrd="0" presId="urn:microsoft.com/office/officeart/2005/8/layout/radial6"/>
    <dgm:cxn modelId="{150862DF-0882-48C9-B902-B6ADABB98018}" srcId="{841CF299-C976-416F-8688-1316184954DD}" destId="{1E1253BC-1260-48C2-806A-B297D6196C56}" srcOrd="2" destOrd="0" parTransId="{EB49961A-903A-4FFD-B899-FF873D337ACA}" sibTransId="{61825EA1-3F94-470F-80B8-3524809774F1}"/>
    <dgm:cxn modelId="{E9014783-BF55-424B-956E-FB69D11A845E}" type="presOf" srcId="{C2907317-868C-4A47-98A9-E33B806C4AD7}" destId="{06EBA28F-E24A-4F44-BBAE-8B8CD06EEB32}" srcOrd="0" destOrd="0" presId="urn:microsoft.com/office/officeart/2005/8/layout/radial6"/>
    <dgm:cxn modelId="{7F180689-D447-4491-A2FD-4B79A1BA15B0}" srcId="{841CF299-C976-416F-8688-1316184954DD}" destId="{4ECA32E7-84FE-44DF-964E-E23B646241B6}" srcOrd="0" destOrd="0" parTransId="{4CD028AC-3F6B-4E9B-B3A6-23FB449A9E54}" sibTransId="{A05260BB-24CE-4240-8016-F85D5B1BFF80}"/>
    <dgm:cxn modelId="{D131B56C-DEC1-4A59-95D5-B0936D2EC8B1}" type="presOf" srcId="{ABA2715E-63BC-46BD-BB72-2531D21E3776}" destId="{F4AAB5B7-1CBD-4FDB-AA7A-233AC5F4605A}" srcOrd="0" destOrd="0" presId="urn:microsoft.com/office/officeart/2005/8/layout/radial6"/>
    <dgm:cxn modelId="{D1E84590-1BAD-4CFB-972A-A989733DFA6F}" type="presParOf" srcId="{FDDD1534-EA14-49F4-8650-5ABC012250ED}" destId="{1ADC12ED-5255-40C9-BF50-3E24CF9C2AD9}" srcOrd="0" destOrd="0" presId="urn:microsoft.com/office/officeart/2005/8/layout/radial6"/>
    <dgm:cxn modelId="{37C37E66-0C74-47D1-9CD7-47E5172B4BAC}" type="presParOf" srcId="{FDDD1534-EA14-49F4-8650-5ABC012250ED}" destId="{DE9026DE-4079-4F36-B679-55F2515DCB37}" srcOrd="1" destOrd="0" presId="urn:microsoft.com/office/officeart/2005/8/layout/radial6"/>
    <dgm:cxn modelId="{3EF5D664-EEE7-4EB6-9310-73F4DCEBA0B3}" type="presParOf" srcId="{FDDD1534-EA14-49F4-8650-5ABC012250ED}" destId="{14051158-C9FC-4B3A-8298-55749CE9EA66}" srcOrd="2" destOrd="0" presId="urn:microsoft.com/office/officeart/2005/8/layout/radial6"/>
    <dgm:cxn modelId="{600E8902-81C7-4F61-B19B-276DA3AD54A9}" type="presParOf" srcId="{FDDD1534-EA14-49F4-8650-5ABC012250ED}" destId="{39CE68E1-6547-4F46-B8C6-9847C8646C0B}" srcOrd="3" destOrd="0" presId="urn:microsoft.com/office/officeart/2005/8/layout/radial6"/>
    <dgm:cxn modelId="{327EF7B5-5078-4654-A24D-2392EEBFA9B3}" type="presParOf" srcId="{FDDD1534-EA14-49F4-8650-5ABC012250ED}" destId="{F4AAB5B7-1CBD-4FDB-AA7A-233AC5F4605A}" srcOrd="4" destOrd="0" presId="urn:microsoft.com/office/officeart/2005/8/layout/radial6"/>
    <dgm:cxn modelId="{9587F5CD-3A01-49DD-A54C-47355215EEE2}" type="presParOf" srcId="{FDDD1534-EA14-49F4-8650-5ABC012250ED}" destId="{21DFBEC2-7729-4FFF-BA2D-BF71652AF29F}" srcOrd="5" destOrd="0" presId="urn:microsoft.com/office/officeart/2005/8/layout/radial6"/>
    <dgm:cxn modelId="{E92FE05A-F260-4C9F-873C-D05A0BF93E13}" type="presParOf" srcId="{FDDD1534-EA14-49F4-8650-5ABC012250ED}" destId="{06EBA28F-E24A-4F44-BBAE-8B8CD06EEB32}" srcOrd="6" destOrd="0" presId="urn:microsoft.com/office/officeart/2005/8/layout/radial6"/>
    <dgm:cxn modelId="{DBF6FF5C-DBF6-4A36-84E1-F72993820CF5}" type="presParOf" srcId="{FDDD1534-EA14-49F4-8650-5ABC012250ED}" destId="{3DB20517-E438-4165-8F70-4E3840073707}" srcOrd="7" destOrd="0" presId="urn:microsoft.com/office/officeart/2005/8/layout/radial6"/>
    <dgm:cxn modelId="{2647F84D-F148-4773-B6F2-3213D48CC3ED}" type="presParOf" srcId="{FDDD1534-EA14-49F4-8650-5ABC012250ED}" destId="{255D4092-170D-46AF-8F4A-5B1C27969767}" srcOrd="8" destOrd="0" presId="urn:microsoft.com/office/officeart/2005/8/layout/radial6"/>
    <dgm:cxn modelId="{DB6CED74-CD47-49E6-8BBD-359C7F0D75E6}" type="presParOf" srcId="{FDDD1534-EA14-49F4-8650-5ABC012250ED}" destId="{C9059CC6-FED4-47EA-9DB8-EEA7BD57D098}" srcOrd="9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C5E084-5F81-4F1A-9D8D-2AD3F699CF84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C0969D7-9C9E-4975-B0A6-F09A888D3075}">
      <dgm:prSet phldrT="[Texto]" phldr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endParaRPr lang="es-ES"/>
        </a:p>
      </dgm:t>
    </dgm:pt>
    <dgm:pt modelId="{EA96AA67-0EA6-4B47-8C50-7CBB73D47DBF}" type="parTrans" cxnId="{D0F2D3F3-6657-45F7-8CFF-35127496A2DA}">
      <dgm:prSet/>
      <dgm:spPr/>
      <dgm:t>
        <a:bodyPr/>
        <a:lstStyle/>
        <a:p>
          <a:endParaRPr lang="es-ES"/>
        </a:p>
      </dgm:t>
    </dgm:pt>
    <dgm:pt modelId="{D3A23F43-B7E1-44E9-9F5B-96C1ABE0C8F9}" type="sibTrans" cxnId="{D0F2D3F3-6657-45F7-8CFF-35127496A2DA}">
      <dgm:prSet/>
      <dgm:spPr/>
      <dgm:t>
        <a:bodyPr/>
        <a:lstStyle/>
        <a:p>
          <a:endParaRPr lang="es-ES"/>
        </a:p>
      </dgm:t>
    </dgm:pt>
    <dgm:pt modelId="{D7F22F25-968A-48AA-8AC6-16F6F8744E53}">
      <dgm:prSet phldrT="[Texto]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endParaRPr lang="es-ES" dirty="0"/>
        </a:p>
      </dgm:t>
    </dgm:pt>
    <dgm:pt modelId="{296C6126-C0B7-4ABB-B071-AE4DE948A475}" type="parTrans" cxnId="{674AF616-A474-4CD8-86BA-338B3FBB84A4}">
      <dgm:prSet/>
      <dgm:spPr/>
      <dgm:t>
        <a:bodyPr/>
        <a:lstStyle/>
        <a:p>
          <a:endParaRPr lang="es-ES"/>
        </a:p>
      </dgm:t>
    </dgm:pt>
    <dgm:pt modelId="{91301C4F-15F0-4E37-B801-6C5C5CE4BC7E}" type="sibTrans" cxnId="{674AF616-A474-4CD8-86BA-338B3FBB84A4}">
      <dgm:prSet/>
      <dgm:spPr/>
      <dgm:t>
        <a:bodyPr/>
        <a:lstStyle/>
        <a:p>
          <a:endParaRPr lang="es-ES"/>
        </a:p>
      </dgm:t>
    </dgm:pt>
    <dgm:pt modelId="{B46F0426-8A33-4C9E-A30D-90009D4E9088}" type="pres">
      <dgm:prSet presAssocID="{BBC5E084-5F81-4F1A-9D8D-2AD3F699CF84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508B760-C20F-418D-A017-4CDD60EC3FBD}" type="pres">
      <dgm:prSet presAssocID="{BBC5E084-5F81-4F1A-9D8D-2AD3F699CF84}" presName="cycle" presStyleCnt="0"/>
      <dgm:spPr/>
    </dgm:pt>
    <dgm:pt modelId="{D9BEF537-2AFC-4496-80F8-DF404C56AA27}" type="pres">
      <dgm:prSet presAssocID="{BBC5E084-5F81-4F1A-9D8D-2AD3F699CF84}" presName="centerShape" presStyleCnt="0"/>
      <dgm:spPr/>
    </dgm:pt>
    <dgm:pt modelId="{EC77DAFF-02CD-4A65-B69C-BAF7C0AF1A2B}" type="pres">
      <dgm:prSet presAssocID="{BBC5E084-5F81-4F1A-9D8D-2AD3F699CF84}" presName="connSite" presStyleLbl="node1" presStyleIdx="0" presStyleCnt="3"/>
      <dgm:spPr/>
    </dgm:pt>
    <dgm:pt modelId="{0F4DF0D1-4AEC-42D8-9DC7-4127C0C111D0}" type="pres">
      <dgm:prSet presAssocID="{BBC5E084-5F81-4F1A-9D8D-2AD3F699CF84}" presName="visible" presStyleLbl="node1" presStyleIdx="0" presStyleCnt="3" custScaleX="115397" custScaleY="115397" custLinFactNeighborX="-10924" custLinFactNeighborY="-2421"/>
      <dgm:spPr>
        <a:solidFill>
          <a:schemeClr val="bg1"/>
        </a:solidFill>
        <a:ln>
          <a:solidFill>
            <a:schemeClr val="tx2"/>
          </a:solidFill>
        </a:ln>
      </dgm:spPr>
    </dgm:pt>
    <dgm:pt modelId="{FEA310DE-2029-45BB-81A7-8340980E9486}" type="pres">
      <dgm:prSet presAssocID="{EA96AA67-0EA6-4B47-8C50-7CBB73D47DBF}" presName="Name25" presStyleLbl="parChTrans1D1" presStyleIdx="0" presStyleCnt="2"/>
      <dgm:spPr/>
      <dgm:t>
        <a:bodyPr/>
        <a:lstStyle/>
        <a:p>
          <a:endParaRPr lang="es-ES"/>
        </a:p>
      </dgm:t>
    </dgm:pt>
    <dgm:pt modelId="{D58C1418-E936-4AA1-8FD7-1673F52542EB}" type="pres">
      <dgm:prSet presAssocID="{9C0969D7-9C9E-4975-B0A6-F09A888D3075}" presName="node" presStyleCnt="0"/>
      <dgm:spPr/>
    </dgm:pt>
    <dgm:pt modelId="{C9F8BC69-4E91-40B6-A7A8-3D980AA017E1}" type="pres">
      <dgm:prSet presAssocID="{9C0969D7-9C9E-4975-B0A6-F09A888D3075}" presName="parentNode" presStyleLbl="node1" presStyleIdx="1" presStyleCnt="3" custScaleX="209813" custScaleY="122391" custLinFactX="19366" custLinFactNeighborX="100000" custLinFactNeighborY="23521">
        <dgm:presLayoutVars>
          <dgm:chMax val="1"/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es-ES"/>
        </a:p>
      </dgm:t>
    </dgm:pt>
    <dgm:pt modelId="{979446A4-58AA-47E6-AB43-67274422DA06}" type="pres">
      <dgm:prSet presAssocID="{9C0969D7-9C9E-4975-B0A6-F09A888D307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0C1454-78F7-49C4-B45B-7EA4B3BED95F}" type="pres">
      <dgm:prSet presAssocID="{296C6126-C0B7-4ABB-B071-AE4DE948A475}" presName="Name25" presStyleLbl="parChTrans1D1" presStyleIdx="1" presStyleCnt="2"/>
      <dgm:spPr/>
      <dgm:t>
        <a:bodyPr/>
        <a:lstStyle/>
        <a:p>
          <a:endParaRPr lang="es-ES"/>
        </a:p>
      </dgm:t>
    </dgm:pt>
    <dgm:pt modelId="{6755FB53-DBD6-44A9-BEC2-9BFC64663F38}" type="pres">
      <dgm:prSet presAssocID="{D7F22F25-968A-48AA-8AC6-16F6F8744E53}" presName="node" presStyleCnt="0"/>
      <dgm:spPr/>
    </dgm:pt>
    <dgm:pt modelId="{76C6E310-C638-4C31-83B6-0449A22F0176}" type="pres">
      <dgm:prSet presAssocID="{D7F22F25-968A-48AA-8AC6-16F6F8744E53}" presName="parentNode" presStyleLbl="node1" presStyleIdx="2" presStyleCnt="3" custScaleX="209813" custScaleY="122391" custLinFactX="20861" custLinFactNeighborX="100000" custLinFactNeighborY="-25275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D6DE0AF7-B56F-4125-A080-31653749F67B}" type="pres">
      <dgm:prSet presAssocID="{D7F22F25-968A-48AA-8AC6-16F6F8744E53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068C9CC6-246E-4412-9353-BF498EB35DFA}" type="presOf" srcId="{9C0969D7-9C9E-4975-B0A6-F09A888D3075}" destId="{C9F8BC69-4E91-40B6-A7A8-3D980AA017E1}" srcOrd="0" destOrd="0" presId="urn:microsoft.com/office/officeart/2005/8/layout/radial2"/>
    <dgm:cxn modelId="{2E8D7AC2-C2D7-4201-B27E-B264298DBAD0}" type="presOf" srcId="{BBC5E084-5F81-4F1A-9D8D-2AD3F699CF84}" destId="{B46F0426-8A33-4C9E-A30D-90009D4E9088}" srcOrd="0" destOrd="0" presId="urn:microsoft.com/office/officeart/2005/8/layout/radial2"/>
    <dgm:cxn modelId="{5B7DD21A-E87C-43A8-A737-C9ED6190A0D7}" type="presOf" srcId="{D7F22F25-968A-48AA-8AC6-16F6F8744E53}" destId="{76C6E310-C638-4C31-83B6-0449A22F0176}" srcOrd="0" destOrd="0" presId="urn:microsoft.com/office/officeart/2005/8/layout/radial2"/>
    <dgm:cxn modelId="{D0F2D3F3-6657-45F7-8CFF-35127496A2DA}" srcId="{BBC5E084-5F81-4F1A-9D8D-2AD3F699CF84}" destId="{9C0969D7-9C9E-4975-B0A6-F09A888D3075}" srcOrd="0" destOrd="0" parTransId="{EA96AA67-0EA6-4B47-8C50-7CBB73D47DBF}" sibTransId="{D3A23F43-B7E1-44E9-9F5B-96C1ABE0C8F9}"/>
    <dgm:cxn modelId="{674AF616-A474-4CD8-86BA-338B3FBB84A4}" srcId="{BBC5E084-5F81-4F1A-9D8D-2AD3F699CF84}" destId="{D7F22F25-968A-48AA-8AC6-16F6F8744E53}" srcOrd="1" destOrd="0" parTransId="{296C6126-C0B7-4ABB-B071-AE4DE948A475}" sibTransId="{91301C4F-15F0-4E37-B801-6C5C5CE4BC7E}"/>
    <dgm:cxn modelId="{03241AE5-72C5-42AB-B664-DD1EDB5A5CD2}" type="presOf" srcId="{296C6126-C0B7-4ABB-B071-AE4DE948A475}" destId="{150C1454-78F7-49C4-B45B-7EA4B3BED95F}" srcOrd="0" destOrd="0" presId="urn:microsoft.com/office/officeart/2005/8/layout/radial2"/>
    <dgm:cxn modelId="{0D99CEA0-79AC-4821-9476-4408FB00A9C0}" type="presOf" srcId="{EA96AA67-0EA6-4B47-8C50-7CBB73D47DBF}" destId="{FEA310DE-2029-45BB-81A7-8340980E9486}" srcOrd="0" destOrd="0" presId="urn:microsoft.com/office/officeart/2005/8/layout/radial2"/>
    <dgm:cxn modelId="{11EE42E8-12E2-4C90-B0BA-AB8D146C317C}" type="presParOf" srcId="{B46F0426-8A33-4C9E-A30D-90009D4E9088}" destId="{B508B760-C20F-418D-A017-4CDD60EC3FBD}" srcOrd="0" destOrd="0" presId="urn:microsoft.com/office/officeart/2005/8/layout/radial2"/>
    <dgm:cxn modelId="{19D4A23D-3760-43FB-9ADB-7F11AC9B1F49}" type="presParOf" srcId="{B508B760-C20F-418D-A017-4CDD60EC3FBD}" destId="{D9BEF537-2AFC-4496-80F8-DF404C56AA27}" srcOrd="0" destOrd="0" presId="urn:microsoft.com/office/officeart/2005/8/layout/radial2"/>
    <dgm:cxn modelId="{2C50FE0B-7EBE-4FC1-A7CF-59DD5C87CCFF}" type="presParOf" srcId="{D9BEF537-2AFC-4496-80F8-DF404C56AA27}" destId="{EC77DAFF-02CD-4A65-B69C-BAF7C0AF1A2B}" srcOrd="0" destOrd="0" presId="urn:microsoft.com/office/officeart/2005/8/layout/radial2"/>
    <dgm:cxn modelId="{C2D4EA4F-E007-4A21-93FB-C16AB442F4D3}" type="presParOf" srcId="{D9BEF537-2AFC-4496-80F8-DF404C56AA27}" destId="{0F4DF0D1-4AEC-42D8-9DC7-4127C0C111D0}" srcOrd="1" destOrd="0" presId="urn:microsoft.com/office/officeart/2005/8/layout/radial2"/>
    <dgm:cxn modelId="{47C43A3A-A1D5-4ED4-9EC5-15E3F023ECFA}" type="presParOf" srcId="{B508B760-C20F-418D-A017-4CDD60EC3FBD}" destId="{FEA310DE-2029-45BB-81A7-8340980E9486}" srcOrd="1" destOrd="0" presId="urn:microsoft.com/office/officeart/2005/8/layout/radial2"/>
    <dgm:cxn modelId="{B5984B2E-3A7F-4CE2-ABFC-AE62052303EF}" type="presParOf" srcId="{B508B760-C20F-418D-A017-4CDD60EC3FBD}" destId="{D58C1418-E936-4AA1-8FD7-1673F52542EB}" srcOrd="2" destOrd="0" presId="urn:microsoft.com/office/officeart/2005/8/layout/radial2"/>
    <dgm:cxn modelId="{24E150F8-02EA-4601-8E82-AA92E54A6058}" type="presParOf" srcId="{D58C1418-E936-4AA1-8FD7-1673F52542EB}" destId="{C9F8BC69-4E91-40B6-A7A8-3D980AA017E1}" srcOrd="0" destOrd="0" presId="urn:microsoft.com/office/officeart/2005/8/layout/radial2"/>
    <dgm:cxn modelId="{12D0F0A6-B6D8-44D0-9814-B0F02B7CBA05}" type="presParOf" srcId="{D58C1418-E936-4AA1-8FD7-1673F52542EB}" destId="{979446A4-58AA-47E6-AB43-67274422DA06}" srcOrd="1" destOrd="0" presId="urn:microsoft.com/office/officeart/2005/8/layout/radial2"/>
    <dgm:cxn modelId="{7FEAE1E4-5D4C-42DB-A53E-9620DF6C6EAD}" type="presParOf" srcId="{B508B760-C20F-418D-A017-4CDD60EC3FBD}" destId="{150C1454-78F7-49C4-B45B-7EA4B3BED95F}" srcOrd="3" destOrd="0" presId="urn:microsoft.com/office/officeart/2005/8/layout/radial2"/>
    <dgm:cxn modelId="{37F4B279-D497-442A-812E-BC82450697A5}" type="presParOf" srcId="{B508B760-C20F-418D-A017-4CDD60EC3FBD}" destId="{6755FB53-DBD6-44A9-BEC2-9BFC64663F38}" srcOrd="4" destOrd="0" presId="urn:microsoft.com/office/officeart/2005/8/layout/radial2"/>
    <dgm:cxn modelId="{453655ED-753D-4D07-BD5E-9CB4DC7FC2BE}" type="presParOf" srcId="{6755FB53-DBD6-44A9-BEC2-9BFC64663F38}" destId="{76C6E310-C638-4C31-83B6-0449A22F0176}" srcOrd="0" destOrd="0" presId="urn:microsoft.com/office/officeart/2005/8/layout/radial2"/>
    <dgm:cxn modelId="{7F62BB68-9276-4C0E-9A18-0352CE742A2A}" type="presParOf" srcId="{6755FB53-DBD6-44A9-BEC2-9BFC64663F38}" destId="{D6DE0AF7-B56F-4125-A080-31653749F67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1C89BF-B130-445D-BF99-B2E3901DCF07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145DEAA-2299-4534-AF90-A7879E9C5B6D}">
      <dgm:prSet phldrT="[Texto]" custT="1"/>
      <dgm:spPr>
        <a:solidFill>
          <a:srgbClr val="49618E"/>
        </a:solidFill>
        <a:ln>
          <a:solidFill>
            <a:schemeClr val="tx2"/>
          </a:solidFill>
        </a:ln>
      </dgm:spPr>
      <dgm:t>
        <a:bodyPr lIns="0" rIns="0" bIns="0"/>
        <a:lstStyle/>
        <a:p>
          <a:r>
            <a:rPr lang="es-ES" sz="16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ESTABILIDAD SOCIAL</a:t>
          </a:r>
          <a:endParaRPr lang="es-ES" sz="1600" dirty="0"/>
        </a:p>
      </dgm:t>
    </dgm:pt>
    <dgm:pt modelId="{E3263E6D-5E98-4DBB-B67B-661BB76D7D65}" type="parTrans" cxnId="{A4413AF0-2CBE-4FBA-BDAC-31C90D55E0C0}">
      <dgm:prSet/>
      <dgm:spPr/>
      <dgm:t>
        <a:bodyPr/>
        <a:lstStyle/>
        <a:p>
          <a:endParaRPr lang="es-ES"/>
        </a:p>
      </dgm:t>
    </dgm:pt>
    <dgm:pt modelId="{961251B2-BF05-44AE-900B-2CE012129DD2}" type="sibTrans" cxnId="{A4413AF0-2CBE-4FBA-BDAC-31C90D55E0C0}">
      <dgm:prSet/>
      <dgm:spPr>
        <a:solidFill>
          <a:schemeClr val="bg1">
            <a:lumMod val="65000"/>
          </a:schemeClr>
        </a:solidFill>
        <a:ln w="57150">
          <a:solidFill>
            <a:schemeClr val="tx2"/>
          </a:solidFill>
        </a:ln>
      </dgm:spPr>
      <dgm:t>
        <a:bodyPr/>
        <a:lstStyle/>
        <a:p>
          <a:endParaRPr lang="es-ES"/>
        </a:p>
      </dgm:t>
    </dgm:pt>
    <dgm:pt modelId="{38A108C1-4035-4A49-9DF3-D728A39ED1E1}">
      <dgm:prSet phldrT="[Texto]" custT="1"/>
      <dgm:spPr>
        <a:solidFill>
          <a:srgbClr val="49618E"/>
        </a:solidFill>
        <a:ln>
          <a:solidFill>
            <a:schemeClr val="tx2"/>
          </a:solidFill>
        </a:ln>
      </dgm:spPr>
      <dgm:t>
        <a:bodyPr/>
        <a:lstStyle/>
        <a:p>
          <a:r>
            <a:rPr lang="es-ES" sz="16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CREACIÓN DE EMPLEO</a:t>
          </a:r>
          <a:endParaRPr lang="es-ES" sz="1600" dirty="0"/>
        </a:p>
      </dgm:t>
    </dgm:pt>
    <dgm:pt modelId="{E679A998-A499-48ED-9E04-B4A0587581C9}" type="parTrans" cxnId="{1386E5D3-A2C0-42EB-80B0-7EC02BC79A6E}">
      <dgm:prSet/>
      <dgm:spPr/>
      <dgm:t>
        <a:bodyPr/>
        <a:lstStyle/>
        <a:p>
          <a:endParaRPr lang="es-ES"/>
        </a:p>
      </dgm:t>
    </dgm:pt>
    <dgm:pt modelId="{ADD98C8D-EAAE-40D3-9B6A-21171AF0293C}" type="sibTrans" cxnId="{1386E5D3-A2C0-42EB-80B0-7EC02BC79A6E}">
      <dgm:prSet/>
      <dgm:spPr>
        <a:ln w="57150">
          <a:solidFill>
            <a:schemeClr val="tx2"/>
          </a:solidFill>
        </a:ln>
      </dgm:spPr>
      <dgm:t>
        <a:bodyPr/>
        <a:lstStyle/>
        <a:p>
          <a:endParaRPr lang="es-ES"/>
        </a:p>
      </dgm:t>
    </dgm:pt>
    <dgm:pt modelId="{F919F096-0CA6-4752-A673-52E8004FAC5D}">
      <dgm:prSet phldrT="[Texto]" custT="1"/>
      <dgm:spPr>
        <a:solidFill>
          <a:srgbClr val="49618E"/>
        </a:solidFill>
        <a:ln>
          <a:solidFill>
            <a:schemeClr val="tx2"/>
          </a:solidFill>
        </a:ln>
      </dgm:spPr>
      <dgm:t>
        <a:bodyPr/>
        <a:lstStyle/>
        <a:p>
          <a:r>
            <a:rPr lang="es-ES" sz="1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COMPETITIVIDAD EMPRESARIAL</a:t>
          </a:r>
          <a:endParaRPr lang="es-ES" sz="1400" dirty="0"/>
        </a:p>
      </dgm:t>
    </dgm:pt>
    <dgm:pt modelId="{6B8A2582-35C1-430E-97C3-800D79218154}" type="parTrans" cxnId="{7D6B5BAD-EE6F-427D-B332-02669BAC5380}">
      <dgm:prSet/>
      <dgm:spPr/>
      <dgm:t>
        <a:bodyPr/>
        <a:lstStyle/>
        <a:p>
          <a:endParaRPr lang="es-ES"/>
        </a:p>
      </dgm:t>
    </dgm:pt>
    <dgm:pt modelId="{65FB132D-7726-493C-A875-C5E3A25FCE99}" type="sibTrans" cxnId="{7D6B5BAD-EE6F-427D-B332-02669BAC5380}">
      <dgm:prSet/>
      <dgm:spPr>
        <a:solidFill>
          <a:schemeClr val="tx2"/>
        </a:solidFill>
        <a:ln w="57150">
          <a:solidFill>
            <a:schemeClr val="tx2"/>
          </a:solidFill>
        </a:ln>
      </dgm:spPr>
      <dgm:t>
        <a:bodyPr/>
        <a:lstStyle/>
        <a:p>
          <a:endParaRPr lang="es-ES"/>
        </a:p>
      </dgm:t>
    </dgm:pt>
    <dgm:pt modelId="{969A02E4-7505-47C3-91C1-898FA8AE21EB}">
      <dgm:prSet phldrT="[Texto]" custT="1"/>
      <dgm:spPr>
        <a:solidFill>
          <a:srgbClr val="49618E"/>
        </a:solidFill>
        <a:ln>
          <a:solidFill>
            <a:schemeClr val="tx2"/>
          </a:solidFill>
        </a:ln>
      </dgm:spPr>
      <dgm:t>
        <a:bodyPr/>
        <a:lstStyle/>
        <a:p>
          <a:r>
            <a:rPr lang="es-ES" sz="16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GENERACIÓN DE RIQUEZA</a:t>
          </a:r>
          <a:endParaRPr lang="es-ES" sz="1600" dirty="0"/>
        </a:p>
      </dgm:t>
    </dgm:pt>
    <dgm:pt modelId="{3597E7AA-B1D6-4119-B80A-FF2E62ECE3A9}" type="parTrans" cxnId="{9CB1FF52-EC61-4E75-B489-FF103706EDBB}">
      <dgm:prSet/>
      <dgm:spPr/>
      <dgm:t>
        <a:bodyPr/>
        <a:lstStyle/>
        <a:p>
          <a:endParaRPr lang="es-ES"/>
        </a:p>
      </dgm:t>
    </dgm:pt>
    <dgm:pt modelId="{B4DAB726-FB37-4A1C-93F3-CEF64E887D79}" type="sibTrans" cxnId="{9CB1FF52-EC61-4E75-B489-FF103706EDBB}">
      <dgm:prSet/>
      <dgm:spPr>
        <a:ln w="57150">
          <a:solidFill>
            <a:schemeClr val="tx2"/>
          </a:solidFill>
        </a:ln>
      </dgm:spPr>
      <dgm:t>
        <a:bodyPr/>
        <a:lstStyle/>
        <a:p>
          <a:endParaRPr lang="es-ES"/>
        </a:p>
      </dgm:t>
    </dgm:pt>
    <dgm:pt modelId="{9F8F1654-23FF-41E2-AE27-2AEA25E8C462}" type="pres">
      <dgm:prSet presAssocID="{9A1C89BF-B130-445D-BF99-B2E3901DCF0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AC02D72-4ECD-456D-ACCE-43F385017139}" type="pres">
      <dgm:prSet presAssocID="{3145DEAA-2299-4534-AF90-A7879E9C5B6D}" presName="node" presStyleLbl="node1" presStyleIdx="0" presStyleCnt="4" custScaleX="1049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2C8AE3-AC5E-4DFF-B984-7CF93D60E255}" type="pres">
      <dgm:prSet presAssocID="{3145DEAA-2299-4534-AF90-A7879E9C5B6D}" presName="spNode" presStyleCnt="0"/>
      <dgm:spPr/>
    </dgm:pt>
    <dgm:pt modelId="{6B11F173-EDD5-42D8-BD91-94D2C32C867A}" type="pres">
      <dgm:prSet presAssocID="{961251B2-BF05-44AE-900B-2CE012129DD2}" presName="sibTrans" presStyleLbl="sibTrans1D1" presStyleIdx="0" presStyleCnt="4"/>
      <dgm:spPr/>
      <dgm:t>
        <a:bodyPr/>
        <a:lstStyle/>
        <a:p>
          <a:endParaRPr lang="es-ES"/>
        </a:p>
      </dgm:t>
    </dgm:pt>
    <dgm:pt modelId="{8E9F0630-E5F4-460D-8A4D-539B0B9DA2CB}" type="pres">
      <dgm:prSet presAssocID="{38A108C1-4035-4A49-9DF3-D728A39ED1E1}" presName="node" presStyleLbl="node1" presStyleIdx="1" presStyleCnt="4" custScaleX="104901" custRadScaleRad="1384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59E476-0E0B-4D65-9128-51535186D96C}" type="pres">
      <dgm:prSet presAssocID="{38A108C1-4035-4A49-9DF3-D728A39ED1E1}" presName="spNode" presStyleCnt="0"/>
      <dgm:spPr/>
    </dgm:pt>
    <dgm:pt modelId="{BF033E02-4387-474C-8A27-7B17D49CCAE1}" type="pres">
      <dgm:prSet presAssocID="{ADD98C8D-EAAE-40D3-9B6A-21171AF0293C}" presName="sibTrans" presStyleLbl="sibTrans1D1" presStyleIdx="1" presStyleCnt="4"/>
      <dgm:spPr/>
      <dgm:t>
        <a:bodyPr/>
        <a:lstStyle/>
        <a:p>
          <a:endParaRPr lang="es-ES"/>
        </a:p>
      </dgm:t>
    </dgm:pt>
    <dgm:pt modelId="{A90EE61F-DA11-414F-BA9F-3B7FC5FD8B84}" type="pres">
      <dgm:prSet presAssocID="{F919F096-0CA6-4752-A673-52E8004FAC5D}" presName="node" presStyleLbl="node1" presStyleIdx="2" presStyleCnt="4" custScaleX="1049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DC772D-4E18-4B50-B14C-4161917A2C99}" type="pres">
      <dgm:prSet presAssocID="{F919F096-0CA6-4752-A673-52E8004FAC5D}" presName="spNode" presStyleCnt="0"/>
      <dgm:spPr/>
    </dgm:pt>
    <dgm:pt modelId="{C0C6761A-07BA-4F2A-9CE9-FE936D6619A4}" type="pres">
      <dgm:prSet presAssocID="{65FB132D-7726-493C-A875-C5E3A25FCE99}" presName="sibTrans" presStyleLbl="sibTrans1D1" presStyleIdx="2" presStyleCnt="4"/>
      <dgm:spPr/>
      <dgm:t>
        <a:bodyPr/>
        <a:lstStyle/>
        <a:p>
          <a:endParaRPr lang="es-ES"/>
        </a:p>
      </dgm:t>
    </dgm:pt>
    <dgm:pt modelId="{E60742C7-C632-45F1-ADC9-024A5ED82416}" type="pres">
      <dgm:prSet presAssocID="{969A02E4-7505-47C3-91C1-898FA8AE21EB}" presName="node" presStyleLbl="node1" presStyleIdx="3" presStyleCnt="4" custScaleX="104901" custRadScaleRad="1383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FE7FA4-16CD-4E22-9879-B3DB1D2D996B}" type="pres">
      <dgm:prSet presAssocID="{969A02E4-7505-47C3-91C1-898FA8AE21EB}" presName="spNode" presStyleCnt="0"/>
      <dgm:spPr/>
    </dgm:pt>
    <dgm:pt modelId="{E953807F-FA6A-41E0-8935-CD5CA93F8731}" type="pres">
      <dgm:prSet presAssocID="{B4DAB726-FB37-4A1C-93F3-CEF64E887D79}" presName="sibTrans" presStyleLbl="sibTrans1D1" presStyleIdx="3" presStyleCnt="4"/>
      <dgm:spPr/>
      <dgm:t>
        <a:bodyPr/>
        <a:lstStyle/>
        <a:p>
          <a:endParaRPr lang="es-ES"/>
        </a:p>
      </dgm:t>
    </dgm:pt>
  </dgm:ptLst>
  <dgm:cxnLst>
    <dgm:cxn modelId="{0BA55091-168A-4E40-ABAA-D368484D9CDE}" type="presOf" srcId="{9A1C89BF-B130-445D-BF99-B2E3901DCF07}" destId="{9F8F1654-23FF-41E2-AE27-2AEA25E8C462}" srcOrd="0" destOrd="0" presId="urn:microsoft.com/office/officeart/2005/8/layout/cycle6"/>
    <dgm:cxn modelId="{9CB1FF52-EC61-4E75-B489-FF103706EDBB}" srcId="{9A1C89BF-B130-445D-BF99-B2E3901DCF07}" destId="{969A02E4-7505-47C3-91C1-898FA8AE21EB}" srcOrd="3" destOrd="0" parTransId="{3597E7AA-B1D6-4119-B80A-FF2E62ECE3A9}" sibTransId="{B4DAB726-FB37-4A1C-93F3-CEF64E887D79}"/>
    <dgm:cxn modelId="{DDA33AD8-D211-46DE-A63B-AD23DB2219D8}" type="presOf" srcId="{38A108C1-4035-4A49-9DF3-D728A39ED1E1}" destId="{8E9F0630-E5F4-460D-8A4D-539B0B9DA2CB}" srcOrd="0" destOrd="0" presId="urn:microsoft.com/office/officeart/2005/8/layout/cycle6"/>
    <dgm:cxn modelId="{1386E5D3-A2C0-42EB-80B0-7EC02BC79A6E}" srcId="{9A1C89BF-B130-445D-BF99-B2E3901DCF07}" destId="{38A108C1-4035-4A49-9DF3-D728A39ED1E1}" srcOrd="1" destOrd="0" parTransId="{E679A998-A499-48ED-9E04-B4A0587581C9}" sibTransId="{ADD98C8D-EAAE-40D3-9B6A-21171AF0293C}"/>
    <dgm:cxn modelId="{A4413AF0-2CBE-4FBA-BDAC-31C90D55E0C0}" srcId="{9A1C89BF-B130-445D-BF99-B2E3901DCF07}" destId="{3145DEAA-2299-4534-AF90-A7879E9C5B6D}" srcOrd="0" destOrd="0" parTransId="{E3263E6D-5E98-4DBB-B67B-661BB76D7D65}" sibTransId="{961251B2-BF05-44AE-900B-2CE012129DD2}"/>
    <dgm:cxn modelId="{8A60D189-C127-4DA5-9F27-351B8EEC442E}" type="presOf" srcId="{961251B2-BF05-44AE-900B-2CE012129DD2}" destId="{6B11F173-EDD5-42D8-BD91-94D2C32C867A}" srcOrd="0" destOrd="0" presId="urn:microsoft.com/office/officeart/2005/8/layout/cycle6"/>
    <dgm:cxn modelId="{7D6B5BAD-EE6F-427D-B332-02669BAC5380}" srcId="{9A1C89BF-B130-445D-BF99-B2E3901DCF07}" destId="{F919F096-0CA6-4752-A673-52E8004FAC5D}" srcOrd="2" destOrd="0" parTransId="{6B8A2582-35C1-430E-97C3-800D79218154}" sibTransId="{65FB132D-7726-493C-A875-C5E3A25FCE99}"/>
    <dgm:cxn modelId="{19A62ED4-41BA-418D-B70B-C314B5419A07}" type="presOf" srcId="{F919F096-0CA6-4752-A673-52E8004FAC5D}" destId="{A90EE61F-DA11-414F-BA9F-3B7FC5FD8B84}" srcOrd="0" destOrd="0" presId="urn:microsoft.com/office/officeart/2005/8/layout/cycle6"/>
    <dgm:cxn modelId="{D3DA1D26-AB65-4EC4-A163-0038323E5764}" type="presOf" srcId="{3145DEAA-2299-4534-AF90-A7879E9C5B6D}" destId="{9AC02D72-4ECD-456D-ACCE-43F385017139}" srcOrd="0" destOrd="0" presId="urn:microsoft.com/office/officeart/2005/8/layout/cycle6"/>
    <dgm:cxn modelId="{4B04BB36-E2C4-4239-AED7-A1E469FF81F5}" type="presOf" srcId="{B4DAB726-FB37-4A1C-93F3-CEF64E887D79}" destId="{E953807F-FA6A-41E0-8935-CD5CA93F8731}" srcOrd="0" destOrd="0" presId="urn:microsoft.com/office/officeart/2005/8/layout/cycle6"/>
    <dgm:cxn modelId="{FC4C313A-D48E-4310-BE5A-21FDE551D837}" type="presOf" srcId="{969A02E4-7505-47C3-91C1-898FA8AE21EB}" destId="{E60742C7-C632-45F1-ADC9-024A5ED82416}" srcOrd="0" destOrd="0" presId="urn:microsoft.com/office/officeart/2005/8/layout/cycle6"/>
    <dgm:cxn modelId="{D9DAC31C-66A3-4B4B-9938-008C7685F881}" type="presOf" srcId="{65FB132D-7726-493C-A875-C5E3A25FCE99}" destId="{C0C6761A-07BA-4F2A-9CE9-FE936D6619A4}" srcOrd="0" destOrd="0" presId="urn:microsoft.com/office/officeart/2005/8/layout/cycle6"/>
    <dgm:cxn modelId="{22F28657-92B5-4352-A955-4C6A76B0619C}" type="presOf" srcId="{ADD98C8D-EAAE-40D3-9B6A-21171AF0293C}" destId="{BF033E02-4387-474C-8A27-7B17D49CCAE1}" srcOrd="0" destOrd="0" presId="urn:microsoft.com/office/officeart/2005/8/layout/cycle6"/>
    <dgm:cxn modelId="{AA455250-26C9-4560-AE92-90667B924089}" type="presParOf" srcId="{9F8F1654-23FF-41E2-AE27-2AEA25E8C462}" destId="{9AC02D72-4ECD-456D-ACCE-43F385017139}" srcOrd="0" destOrd="0" presId="urn:microsoft.com/office/officeart/2005/8/layout/cycle6"/>
    <dgm:cxn modelId="{4FBC7791-7284-4600-B23A-832BC55C0ECA}" type="presParOf" srcId="{9F8F1654-23FF-41E2-AE27-2AEA25E8C462}" destId="{102C8AE3-AC5E-4DFF-B984-7CF93D60E255}" srcOrd="1" destOrd="0" presId="urn:microsoft.com/office/officeart/2005/8/layout/cycle6"/>
    <dgm:cxn modelId="{F035662D-ECAE-4FE8-9B78-911192799404}" type="presParOf" srcId="{9F8F1654-23FF-41E2-AE27-2AEA25E8C462}" destId="{6B11F173-EDD5-42D8-BD91-94D2C32C867A}" srcOrd="2" destOrd="0" presId="urn:microsoft.com/office/officeart/2005/8/layout/cycle6"/>
    <dgm:cxn modelId="{CFD623ED-4BA9-4C3F-8616-2143CDC3D666}" type="presParOf" srcId="{9F8F1654-23FF-41E2-AE27-2AEA25E8C462}" destId="{8E9F0630-E5F4-460D-8A4D-539B0B9DA2CB}" srcOrd="3" destOrd="0" presId="urn:microsoft.com/office/officeart/2005/8/layout/cycle6"/>
    <dgm:cxn modelId="{15580202-DE09-4E9A-85B1-C5EE241837F8}" type="presParOf" srcId="{9F8F1654-23FF-41E2-AE27-2AEA25E8C462}" destId="{8559E476-0E0B-4D65-9128-51535186D96C}" srcOrd="4" destOrd="0" presId="urn:microsoft.com/office/officeart/2005/8/layout/cycle6"/>
    <dgm:cxn modelId="{20D1E1E6-443A-49CE-BE0A-A6EEB5BAC408}" type="presParOf" srcId="{9F8F1654-23FF-41E2-AE27-2AEA25E8C462}" destId="{BF033E02-4387-474C-8A27-7B17D49CCAE1}" srcOrd="5" destOrd="0" presId="urn:microsoft.com/office/officeart/2005/8/layout/cycle6"/>
    <dgm:cxn modelId="{CCD26364-A199-4F2D-985F-F47735ACA78C}" type="presParOf" srcId="{9F8F1654-23FF-41E2-AE27-2AEA25E8C462}" destId="{A90EE61F-DA11-414F-BA9F-3B7FC5FD8B84}" srcOrd="6" destOrd="0" presId="urn:microsoft.com/office/officeart/2005/8/layout/cycle6"/>
    <dgm:cxn modelId="{3B7830C5-3727-42DD-8195-67A9F9CD0D02}" type="presParOf" srcId="{9F8F1654-23FF-41E2-AE27-2AEA25E8C462}" destId="{7EDC772D-4E18-4B50-B14C-4161917A2C99}" srcOrd="7" destOrd="0" presId="urn:microsoft.com/office/officeart/2005/8/layout/cycle6"/>
    <dgm:cxn modelId="{FFCC9554-5E79-4CB9-8542-F61A0DF7FEAC}" type="presParOf" srcId="{9F8F1654-23FF-41E2-AE27-2AEA25E8C462}" destId="{C0C6761A-07BA-4F2A-9CE9-FE936D6619A4}" srcOrd="8" destOrd="0" presId="urn:microsoft.com/office/officeart/2005/8/layout/cycle6"/>
    <dgm:cxn modelId="{E8CCFF1B-F5B2-4322-A82F-05401E7A63C7}" type="presParOf" srcId="{9F8F1654-23FF-41E2-AE27-2AEA25E8C462}" destId="{E60742C7-C632-45F1-ADC9-024A5ED82416}" srcOrd="9" destOrd="0" presId="urn:microsoft.com/office/officeart/2005/8/layout/cycle6"/>
    <dgm:cxn modelId="{17AC6656-7ED8-425C-92F9-9015523019C7}" type="presParOf" srcId="{9F8F1654-23FF-41E2-AE27-2AEA25E8C462}" destId="{C9FE7FA4-16CD-4E22-9879-B3DB1D2D996B}" srcOrd="10" destOrd="0" presId="urn:microsoft.com/office/officeart/2005/8/layout/cycle6"/>
    <dgm:cxn modelId="{94957896-9FB4-47A2-B1AE-B75EFD3A11B6}" type="presParOf" srcId="{9F8F1654-23FF-41E2-AE27-2AEA25E8C462}" destId="{E953807F-FA6A-41E0-8935-CD5CA93F8731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45D78-49E7-4113-B600-015AEFB91040}">
      <dsp:nvSpPr>
        <dsp:cNvPr id="0" name=""/>
        <dsp:cNvSpPr/>
      </dsp:nvSpPr>
      <dsp:spPr>
        <a:xfrm>
          <a:off x="2026506" y="0"/>
          <a:ext cx="8640960" cy="54006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29840F-8AE8-410D-80C9-E7356FF1F801}">
      <dsp:nvSpPr>
        <dsp:cNvPr id="0" name=""/>
        <dsp:cNvSpPr/>
      </dsp:nvSpPr>
      <dsp:spPr>
        <a:xfrm>
          <a:off x="2664296" y="4133473"/>
          <a:ext cx="198742" cy="198742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2A04CA-0205-4E52-AE44-876A28DFA6C6}">
      <dsp:nvSpPr>
        <dsp:cNvPr id="0" name=""/>
        <dsp:cNvSpPr/>
      </dsp:nvSpPr>
      <dsp:spPr>
        <a:xfrm>
          <a:off x="2642693" y="4115257"/>
          <a:ext cx="1477604" cy="1285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09" tIns="0" rIns="0" bIns="0" numCol="1" spcCol="1270" anchor="t" anchorCtr="0">
          <a:noAutofit/>
          <a:sp3d extrusionH="28000" prstMaterial="matte"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ACUERDO PARA EL IMPULSO DIÁLOGO SOCIAL CYL (2001)</a:t>
          </a:r>
          <a:endParaRPr lang="es-ES" sz="140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642693" y="4115257"/>
        <a:ext cx="1477604" cy="1285342"/>
      </dsp:txXfrm>
    </dsp:sp>
    <dsp:sp modelId="{0B2A98D7-6C54-42CC-9E40-4C34C764FA06}">
      <dsp:nvSpPr>
        <dsp:cNvPr id="0" name=""/>
        <dsp:cNvSpPr/>
      </dsp:nvSpPr>
      <dsp:spPr>
        <a:xfrm>
          <a:off x="3960440" y="2880320"/>
          <a:ext cx="345638" cy="345638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59BA32-FF3F-408C-8461-66BC867C2C12}">
      <dsp:nvSpPr>
        <dsp:cNvPr id="0" name=""/>
        <dsp:cNvSpPr/>
      </dsp:nvSpPr>
      <dsp:spPr>
        <a:xfrm>
          <a:off x="4120297" y="2932525"/>
          <a:ext cx="1814601" cy="2468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147" tIns="0" rIns="0" bIns="0" numCol="1" spcCol="1270" anchor="t" anchorCtr="0">
          <a:noAutofit/>
          <a:sp3d extrusionH="28000" prstMaterial="matte"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900"/>
            </a:spcAft>
          </a:pPr>
          <a:endParaRPr lang="es-ES" sz="1400" kern="1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es-ES" sz="1400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ARTÍCULO 16 ESTATUTO DE AUTONOMÍA (2007)</a:t>
          </a:r>
        </a:p>
      </dsp:txBody>
      <dsp:txXfrm>
        <a:off x="4120297" y="2932525"/>
        <a:ext cx="1814601" cy="2468074"/>
      </dsp:txXfrm>
    </dsp:sp>
    <dsp:sp modelId="{BCFDCCE9-9D3C-4347-8C75-8B181495B103}">
      <dsp:nvSpPr>
        <dsp:cNvPr id="0" name=""/>
        <dsp:cNvSpPr/>
      </dsp:nvSpPr>
      <dsp:spPr>
        <a:xfrm>
          <a:off x="5740477" y="1834043"/>
          <a:ext cx="457970" cy="457970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280958-4B8B-4E60-A8C7-123517D83A8A}">
      <dsp:nvSpPr>
        <dsp:cNvPr id="0" name=""/>
        <dsp:cNvSpPr/>
      </dsp:nvSpPr>
      <dsp:spPr>
        <a:xfrm>
          <a:off x="5969463" y="2063029"/>
          <a:ext cx="1814601" cy="3337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669" tIns="0" rIns="0" bIns="0" numCol="1" spcCol="1270" anchor="t" anchorCtr="0">
          <a:noAutofit/>
          <a:sp3d extrusionH="28000" prstMaterial="matte"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CREACIÓN DEL CONSEJO DE DIÁLOGO SOCIAL (2008)</a:t>
          </a:r>
        </a:p>
      </dsp:txBody>
      <dsp:txXfrm>
        <a:off x="5969463" y="2063029"/>
        <a:ext cx="1814601" cy="3337570"/>
      </dsp:txXfrm>
    </dsp:sp>
    <dsp:sp modelId="{6CBA841F-CCEB-4B3C-9515-79A4AA11DBC7}">
      <dsp:nvSpPr>
        <dsp:cNvPr id="0" name=""/>
        <dsp:cNvSpPr/>
      </dsp:nvSpPr>
      <dsp:spPr>
        <a:xfrm>
          <a:off x="7632848" y="1152129"/>
          <a:ext cx="613508" cy="613508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DECBF0-19D1-4A56-854F-BB5E4838CA4C}">
      <dsp:nvSpPr>
        <dsp:cNvPr id="0" name=""/>
        <dsp:cNvSpPr/>
      </dsp:nvSpPr>
      <dsp:spPr>
        <a:xfrm>
          <a:off x="7593391" y="1528369"/>
          <a:ext cx="2627996" cy="3872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085" tIns="0" rIns="0" bIns="0" numCol="1" spcCol="1270" anchor="t" anchorCtr="0">
          <a:noAutofit/>
          <a:sp3d extrusionH="28000" prstMaterial="matte"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000" u="sng" kern="1200" dirty="0" smtClean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000" u="sng" kern="1200" dirty="0" smtClean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3000" u="sng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HASTA 103 ACUERDOS SUSCRITOS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3000" u="sng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(2019)</a:t>
          </a:r>
        </a:p>
      </dsp:txBody>
      <dsp:txXfrm>
        <a:off x="7593391" y="1528369"/>
        <a:ext cx="2627996" cy="38722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59CC6-FED4-47EA-9DB8-EEA7BD57D098}">
      <dsp:nvSpPr>
        <dsp:cNvPr id="0" name=""/>
        <dsp:cNvSpPr/>
      </dsp:nvSpPr>
      <dsp:spPr>
        <a:xfrm>
          <a:off x="1436642" y="772875"/>
          <a:ext cx="4220654" cy="4220654"/>
        </a:xfrm>
        <a:prstGeom prst="blockArc">
          <a:avLst>
            <a:gd name="adj1" fmla="val 9062967"/>
            <a:gd name="adj2" fmla="val 16194052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BA28F-E24A-4F44-BBAE-8B8CD06EEB32}">
      <dsp:nvSpPr>
        <dsp:cNvPr id="0" name=""/>
        <dsp:cNvSpPr/>
      </dsp:nvSpPr>
      <dsp:spPr>
        <a:xfrm>
          <a:off x="1418064" y="740006"/>
          <a:ext cx="4220654" cy="4220654"/>
        </a:xfrm>
        <a:prstGeom prst="blockArc">
          <a:avLst>
            <a:gd name="adj1" fmla="val 1800000"/>
            <a:gd name="adj2" fmla="val 90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CE68E1-6547-4F46-B8C6-9847C8646C0B}">
      <dsp:nvSpPr>
        <dsp:cNvPr id="0" name=""/>
        <dsp:cNvSpPr/>
      </dsp:nvSpPr>
      <dsp:spPr>
        <a:xfrm>
          <a:off x="1399635" y="772607"/>
          <a:ext cx="4220654" cy="4220654"/>
        </a:xfrm>
        <a:prstGeom prst="blockArc">
          <a:avLst>
            <a:gd name="adj1" fmla="val 16255772"/>
            <a:gd name="adj2" fmla="val 1737544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DC12ED-5255-40C9-BF50-3E24CF9C2AD9}">
      <dsp:nvSpPr>
        <dsp:cNvPr id="0" name=""/>
        <dsp:cNvSpPr/>
      </dsp:nvSpPr>
      <dsp:spPr>
        <a:xfrm>
          <a:off x="2178389" y="1500330"/>
          <a:ext cx="2700004" cy="2700004"/>
        </a:xfrm>
        <a:prstGeom prst="ellipse">
          <a:avLst/>
        </a:prstGeom>
        <a:solidFill>
          <a:srgbClr val="FFFFFF"/>
        </a:solidFill>
        <a:ln w="762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rgbClr val="1F49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DIÁLOGO SOCIAL CASTILLA Y LEÓN</a:t>
          </a:r>
          <a:endParaRPr lang="es-ES" sz="2400" b="1" kern="1200" dirty="0">
            <a:solidFill>
              <a:srgbClr val="1F497D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573795" y="1895736"/>
        <a:ext cx="1909192" cy="1909192"/>
      </dsp:txXfrm>
    </dsp:sp>
    <dsp:sp modelId="{DE9026DE-4079-4F36-B679-55F2515DCB37}">
      <dsp:nvSpPr>
        <dsp:cNvPr id="0" name=""/>
        <dsp:cNvSpPr/>
      </dsp:nvSpPr>
      <dsp:spPr>
        <a:xfrm>
          <a:off x="2664290" y="-72000"/>
          <a:ext cx="1758225" cy="1787704"/>
        </a:xfrm>
        <a:prstGeom prst="ellipse">
          <a:avLst/>
        </a:prstGeom>
        <a:solidFill>
          <a:srgbClr val="FFFFFF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921776" y="189803"/>
        <a:ext cx="1243253" cy="1264098"/>
      </dsp:txXfrm>
    </dsp:sp>
    <dsp:sp modelId="{F4AAB5B7-1CBD-4FDB-AA7A-233AC5F4605A}">
      <dsp:nvSpPr>
        <dsp:cNvPr id="0" name=""/>
        <dsp:cNvSpPr/>
      </dsp:nvSpPr>
      <dsp:spPr>
        <a:xfrm>
          <a:off x="4434464" y="2987158"/>
          <a:ext cx="1758225" cy="1787704"/>
        </a:xfrm>
        <a:prstGeom prst="ellipse">
          <a:avLst/>
        </a:prstGeom>
        <a:solidFill>
          <a:srgbClr val="FFFFFF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691950" y="3248961"/>
        <a:ext cx="1243253" cy="1264098"/>
      </dsp:txXfrm>
    </dsp:sp>
    <dsp:sp modelId="{3DB20517-E438-4165-8F70-4E3840073707}">
      <dsp:nvSpPr>
        <dsp:cNvPr id="0" name=""/>
        <dsp:cNvSpPr/>
      </dsp:nvSpPr>
      <dsp:spPr>
        <a:xfrm>
          <a:off x="864094" y="2987158"/>
          <a:ext cx="1758225" cy="1787704"/>
        </a:xfrm>
        <a:prstGeom prst="ellipse">
          <a:avLst/>
        </a:prstGeom>
        <a:solidFill>
          <a:srgbClr val="FFFFFF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121580" y="3248961"/>
        <a:ext cx="1243253" cy="12640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C1454-78F7-49C4-B45B-7EA4B3BED95F}">
      <dsp:nvSpPr>
        <dsp:cNvPr id="0" name=""/>
        <dsp:cNvSpPr/>
      </dsp:nvSpPr>
      <dsp:spPr>
        <a:xfrm rot="804467">
          <a:off x="692641" y="1103713"/>
          <a:ext cx="790172" cy="64335"/>
        </a:xfrm>
        <a:custGeom>
          <a:avLst/>
          <a:gdLst/>
          <a:ahLst/>
          <a:cxnLst/>
          <a:rect l="0" t="0" r="0" b="0"/>
          <a:pathLst>
            <a:path>
              <a:moveTo>
                <a:pt x="0" y="32167"/>
              </a:moveTo>
              <a:lnTo>
                <a:pt x="790172" y="321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A310DE-2029-45BB-81A7-8340980E9486}">
      <dsp:nvSpPr>
        <dsp:cNvPr id="0" name=""/>
        <dsp:cNvSpPr/>
      </dsp:nvSpPr>
      <dsp:spPr>
        <a:xfrm rot="20770916">
          <a:off x="692052" y="743855"/>
          <a:ext cx="784870" cy="64335"/>
        </a:xfrm>
        <a:custGeom>
          <a:avLst/>
          <a:gdLst/>
          <a:ahLst/>
          <a:cxnLst/>
          <a:rect l="0" t="0" r="0" b="0"/>
          <a:pathLst>
            <a:path>
              <a:moveTo>
                <a:pt x="0" y="32167"/>
              </a:moveTo>
              <a:lnTo>
                <a:pt x="784870" y="321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4DF0D1-4AEC-42D8-9DC7-4127C0C111D0}">
      <dsp:nvSpPr>
        <dsp:cNvPr id="0" name=""/>
        <dsp:cNvSpPr/>
      </dsp:nvSpPr>
      <dsp:spPr>
        <a:xfrm>
          <a:off x="-250911" y="339452"/>
          <a:ext cx="1187999" cy="118799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F8BC69-4E91-40B6-A7A8-3D980AA017E1}">
      <dsp:nvSpPr>
        <dsp:cNvPr id="0" name=""/>
        <dsp:cNvSpPr/>
      </dsp:nvSpPr>
      <dsp:spPr>
        <a:xfrm>
          <a:off x="1414659" y="157433"/>
          <a:ext cx="1296001" cy="756001"/>
        </a:xfrm>
        <a:prstGeom prst="flowChartProcess">
          <a:avLst/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500" kern="1200"/>
        </a:p>
      </dsp:txBody>
      <dsp:txXfrm>
        <a:off x="1414659" y="157433"/>
        <a:ext cx="1296001" cy="756001"/>
      </dsp:txXfrm>
    </dsp:sp>
    <dsp:sp modelId="{76C6E310-C638-4C31-83B6-0449A22F0176}">
      <dsp:nvSpPr>
        <dsp:cNvPr id="0" name=""/>
        <dsp:cNvSpPr/>
      </dsp:nvSpPr>
      <dsp:spPr>
        <a:xfrm>
          <a:off x="1423893" y="992483"/>
          <a:ext cx="1296001" cy="75600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900" kern="1200" dirty="0"/>
        </a:p>
      </dsp:txBody>
      <dsp:txXfrm>
        <a:off x="1423893" y="992483"/>
        <a:ext cx="1296001" cy="7560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02D72-4ECD-456D-ACCE-43F385017139}">
      <dsp:nvSpPr>
        <dsp:cNvPr id="0" name=""/>
        <dsp:cNvSpPr/>
      </dsp:nvSpPr>
      <dsp:spPr>
        <a:xfrm>
          <a:off x="3654001" y="1509"/>
          <a:ext cx="1835996" cy="1137642"/>
        </a:xfrm>
        <a:prstGeom prst="roundRect">
          <a:avLst/>
        </a:prstGeom>
        <a:solidFill>
          <a:srgbClr val="49618E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ESTABILIDAD SOCIAL</a:t>
          </a:r>
          <a:endParaRPr lang="es-ES" sz="1600" kern="1200" dirty="0"/>
        </a:p>
      </dsp:txBody>
      <dsp:txXfrm>
        <a:off x="3709536" y="57044"/>
        <a:ext cx="1724926" cy="1026572"/>
      </dsp:txXfrm>
    </dsp:sp>
    <dsp:sp modelId="{6B11F173-EDD5-42D8-BD91-94D2C32C867A}">
      <dsp:nvSpPr>
        <dsp:cNvPr id="0" name=""/>
        <dsp:cNvSpPr/>
      </dsp:nvSpPr>
      <dsp:spPr>
        <a:xfrm>
          <a:off x="3534810" y="808407"/>
          <a:ext cx="3755883" cy="3755883"/>
        </a:xfrm>
        <a:custGeom>
          <a:avLst/>
          <a:gdLst/>
          <a:ahLst/>
          <a:cxnLst/>
          <a:rect l="0" t="0" r="0" b="0"/>
          <a:pathLst>
            <a:path>
              <a:moveTo>
                <a:pt x="1974566" y="2487"/>
              </a:moveTo>
              <a:arcTo wR="1877941" hR="1877941" stAng="16376959" swAng="3660725"/>
            </a:path>
          </a:pathLst>
        </a:custGeom>
        <a:noFill/>
        <a:ln w="57150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9F0630-E5F4-460D-8A4D-539B0B9DA2CB}">
      <dsp:nvSpPr>
        <dsp:cNvPr id="0" name=""/>
        <dsp:cNvSpPr/>
      </dsp:nvSpPr>
      <dsp:spPr>
        <a:xfrm>
          <a:off x="6253504" y="1879450"/>
          <a:ext cx="1835996" cy="1137642"/>
        </a:xfrm>
        <a:prstGeom prst="roundRect">
          <a:avLst/>
        </a:prstGeom>
        <a:solidFill>
          <a:srgbClr val="49618E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CREACIÓN DE EMPLEO</a:t>
          </a:r>
          <a:endParaRPr lang="es-ES" sz="1600" kern="1200" dirty="0"/>
        </a:p>
      </dsp:txBody>
      <dsp:txXfrm>
        <a:off x="6309039" y="1934985"/>
        <a:ext cx="1724926" cy="1026572"/>
      </dsp:txXfrm>
    </dsp:sp>
    <dsp:sp modelId="{BF033E02-4387-474C-8A27-7B17D49CCAE1}">
      <dsp:nvSpPr>
        <dsp:cNvPr id="0" name=""/>
        <dsp:cNvSpPr/>
      </dsp:nvSpPr>
      <dsp:spPr>
        <a:xfrm>
          <a:off x="3534810" y="332252"/>
          <a:ext cx="3755883" cy="3755883"/>
        </a:xfrm>
        <a:custGeom>
          <a:avLst/>
          <a:gdLst/>
          <a:ahLst/>
          <a:cxnLst/>
          <a:rect l="0" t="0" r="0" b="0"/>
          <a:pathLst>
            <a:path>
              <a:moveTo>
                <a:pt x="3565269" y="2702314"/>
              </a:moveTo>
              <a:arcTo wR="1877941" hR="1877941" stAng="1562316" swAng="3660725"/>
            </a:path>
          </a:pathLst>
        </a:custGeom>
        <a:noFill/>
        <a:ln w="57150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0EE61F-DA11-414F-BA9F-3B7FC5FD8B84}">
      <dsp:nvSpPr>
        <dsp:cNvPr id="0" name=""/>
        <dsp:cNvSpPr/>
      </dsp:nvSpPr>
      <dsp:spPr>
        <a:xfrm>
          <a:off x="3654001" y="3757392"/>
          <a:ext cx="1835996" cy="1137642"/>
        </a:xfrm>
        <a:prstGeom prst="roundRect">
          <a:avLst/>
        </a:prstGeom>
        <a:solidFill>
          <a:srgbClr val="49618E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COMPETITIVIDAD EMPRESARIAL</a:t>
          </a:r>
          <a:endParaRPr lang="es-ES" sz="1400" kern="1200" dirty="0"/>
        </a:p>
      </dsp:txBody>
      <dsp:txXfrm>
        <a:off x="3709536" y="3812927"/>
        <a:ext cx="1724926" cy="1026572"/>
      </dsp:txXfrm>
    </dsp:sp>
    <dsp:sp modelId="{C0C6761A-07BA-4F2A-9CE9-FE936D6619A4}">
      <dsp:nvSpPr>
        <dsp:cNvPr id="0" name=""/>
        <dsp:cNvSpPr/>
      </dsp:nvSpPr>
      <dsp:spPr>
        <a:xfrm>
          <a:off x="1853954" y="332279"/>
          <a:ext cx="3755883" cy="3755883"/>
        </a:xfrm>
        <a:custGeom>
          <a:avLst/>
          <a:gdLst/>
          <a:ahLst/>
          <a:cxnLst/>
          <a:rect l="0" t="0" r="0" b="0"/>
          <a:pathLst>
            <a:path>
              <a:moveTo>
                <a:pt x="1780674" y="3753362"/>
              </a:moveTo>
              <a:arcTo wR="1877941" hR="1877941" stAng="5578136" swAng="3659612"/>
            </a:path>
          </a:pathLst>
        </a:custGeom>
        <a:noFill/>
        <a:ln w="57150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0742C7-C632-45F1-ADC9-024A5ED82416}">
      <dsp:nvSpPr>
        <dsp:cNvPr id="0" name=""/>
        <dsp:cNvSpPr/>
      </dsp:nvSpPr>
      <dsp:spPr>
        <a:xfrm>
          <a:off x="1055117" y="1879450"/>
          <a:ext cx="1835996" cy="1137642"/>
        </a:xfrm>
        <a:prstGeom prst="roundRect">
          <a:avLst/>
        </a:prstGeom>
        <a:solidFill>
          <a:srgbClr val="49618E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GENERACIÓN DE RIQUEZA</a:t>
          </a:r>
          <a:endParaRPr lang="es-ES" sz="1600" kern="1200" dirty="0"/>
        </a:p>
      </dsp:txBody>
      <dsp:txXfrm>
        <a:off x="1110652" y="1934985"/>
        <a:ext cx="1724926" cy="1026572"/>
      </dsp:txXfrm>
    </dsp:sp>
    <dsp:sp modelId="{E953807F-FA6A-41E0-8935-CD5CA93F8731}">
      <dsp:nvSpPr>
        <dsp:cNvPr id="0" name=""/>
        <dsp:cNvSpPr/>
      </dsp:nvSpPr>
      <dsp:spPr>
        <a:xfrm>
          <a:off x="1853954" y="808381"/>
          <a:ext cx="3755883" cy="3755883"/>
        </a:xfrm>
        <a:custGeom>
          <a:avLst/>
          <a:gdLst/>
          <a:ahLst/>
          <a:cxnLst/>
          <a:rect l="0" t="0" r="0" b="0"/>
          <a:pathLst>
            <a:path>
              <a:moveTo>
                <a:pt x="190598" y="1053600"/>
              </a:moveTo>
              <a:arcTo wR="1877941" hR="1877941" stAng="12362252" swAng="3659612"/>
            </a:path>
          </a:pathLst>
        </a:custGeom>
        <a:noFill/>
        <a:ln w="57150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6BB4D-3BD9-4ABC-AECE-2858DB57B85A}" type="datetimeFigureOut">
              <a:rPr lang="es-ES" smtClean="0"/>
              <a:t>19/03/2019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BED72-3488-4E9F-97C5-EB12A27420C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6255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457C5-A284-4A8E-8664-370BBC23314B}" type="datetimeFigureOut">
              <a:rPr lang="es-ES" smtClean="0"/>
              <a:t>19/03/2019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F1C4D-FFA4-4A3A-9296-110010430D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9731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1C4D-FFA4-4A3A-9296-110010430DB8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567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1C4D-FFA4-4A3A-9296-110010430DB8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3088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1C4D-FFA4-4A3A-9296-110010430DB8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922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1C4D-FFA4-4A3A-9296-110010430DB8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99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1C4D-FFA4-4A3A-9296-110010430DB8}" type="slidenum">
              <a:rPr lang="es-E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s-E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699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1C4D-FFA4-4A3A-9296-110010430DB8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729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1C4D-FFA4-4A3A-9296-110010430DB8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03230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1C4D-FFA4-4A3A-9296-110010430DB8}" type="slidenum">
              <a:rPr lang="es-ES" smtClean="0">
                <a:solidFill>
                  <a:prstClr val="black"/>
                </a:solidFill>
              </a:rPr>
              <a:pPr/>
              <a:t>16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23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1C4D-FFA4-4A3A-9296-110010430DB8}" type="slidenum">
              <a:rPr lang="es-ES" smtClean="0">
                <a:solidFill>
                  <a:prstClr val="black"/>
                </a:solidFill>
              </a:rPr>
              <a:pPr/>
              <a:t>17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23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1C4D-FFA4-4A3A-9296-110010430DB8}" type="slidenum">
              <a:rPr lang="es-ES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s-E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5912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1C4D-FFA4-4A3A-9296-110010430DB8}" type="slidenum">
              <a:rPr lang="es-ES" smtClean="0">
                <a:solidFill>
                  <a:prstClr val="black"/>
                </a:solidFill>
              </a:rPr>
              <a:pPr/>
              <a:t>19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12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1C4D-FFA4-4A3A-9296-110010430DB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70854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1C4D-FFA4-4A3A-9296-110010430DB8}" type="slidenum">
              <a:rPr lang="es-ES" smtClean="0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s-E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59123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1C4D-FFA4-4A3A-9296-110010430DB8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92191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1C4D-FFA4-4A3A-9296-110010430DB8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567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1C4D-FFA4-4A3A-9296-110010430DB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373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1C4D-FFA4-4A3A-9296-110010430DB8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5080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1C4D-FFA4-4A3A-9296-110010430DB8}" type="slidenum">
              <a:rPr lang="es-E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s-E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5080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1C4D-FFA4-4A3A-9296-110010430DB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75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1C4D-FFA4-4A3A-9296-110010430DB8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0544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1C4D-FFA4-4A3A-9296-110010430DB8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6971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1C4D-FFA4-4A3A-9296-110010430DB8}" type="slidenum">
              <a:rPr lang="es-E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s-E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3088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8632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1960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228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36825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39552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1797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024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0483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4821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52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7560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35021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14934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3437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052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9327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7678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6843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2611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874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3872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13364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016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8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96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84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78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142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903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369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653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595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944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51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820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78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439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986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9881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28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09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629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3226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28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970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328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8156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745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7226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62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19/03/2019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3299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797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8055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1890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7970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5678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58498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47737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38392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7130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19/03/2019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59745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6665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31687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41053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49962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48810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8728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54240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641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8978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19/03/2019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59179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63630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09687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42639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82965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37654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60576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68047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59358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223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19/03/2019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31301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02685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67164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73467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6417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4966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57262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18298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68047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593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19/03/2019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2234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31301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02685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67164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73467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6417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4966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57262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18298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163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19/03/2019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74023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69079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13928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96669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62549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26379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91016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96407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18405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861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19/03/2019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8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18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6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4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460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26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281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281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411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9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8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7.jpeg"/><Relationship Id="rId4" Type="http://schemas.openxmlformats.org/officeDocument/2006/relationships/diagramData" Target="../diagrams/data2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18" Type="http://schemas.microsoft.com/office/2007/relationships/diagramDrawing" Target="../diagrams/drawing3.xml"/><Relationship Id="rId3" Type="http://schemas.openxmlformats.org/officeDocument/2006/relationships/image" Target="../media/image1.png"/><Relationship Id="rId21" Type="http://schemas.openxmlformats.org/officeDocument/2006/relationships/image" Target="../media/image28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6" Type="http://schemas.openxmlformats.org/officeDocument/2006/relationships/diagramQuickStyle" Target="../diagrams/quickStyle3.xml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5" Type="http://schemas.openxmlformats.org/officeDocument/2006/relationships/diagramLayout" Target="../diagrams/layout3.xml"/><Relationship Id="rId10" Type="http://schemas.openxmlformats.org/officeDocument/2006/relationships/image" Target="../media/image22.jpeg"/><Relationship Id="rId19" Type="http://schemas.openxmlformats.org/officeDocument/2006/relationships/image" Target="../media/image26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nternacional\Desktop\IMAGEN OFICIAL\Captu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40"/>
            <a:ext cx="9144000" cy="12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23928" y="1268760"/>
            <a:ext cx="1584176" cy="432048"/>
          </a:xfrm>
        </p:spPr>
        <p:txBody>
          <a:bodyPr>
            <a:noAutofit/>
          </a:bodyPr>
          <a:lstStyle/>
          <a:p>
            <a:pPr algn="l"/>
            <a:r>
              <a:rPr lang="x-none" sz="2000" b="1" dirty="0" smtClean="0">
                <a:solidFill>
                  <a:srgbClr val="A83149"/>
                </a:solidFill>
              </a:rPr>
              <a:t>AGENDA</a:t>
            </a:r>
            <a:r>
              <a:rPr lang="x-none" sz="2000" b="1" dirty="0" smtClean="0">
                <a:solidFill>
                  <a:schemeClr val="bg1"/>
                </a:solidFill>
              </a:rPr>
              <a:t>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4916" y="1772816"/>
            <a:ext cx="807416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x-none" sz="1600" b="1" smtClean="0"/>
              <a:t>Apertura</a:t>
            </a:r>
            <a:endParaRPr lang="x-none" sz="1600" b="1" dirty="0" smtClean="0"/>
          </a:p>
          <a:p>
            <a:r>
              <a:rPr lang="x-none" sz="1600" dirty="0" smtClean="0"/>
              <a:t>Kim Osborne, Secretaria Ejecutiva para el Desarrollo Integral de la </a:t>
            </a:r>
            <a:r>
              <a:rPr lang="x-none" sz="1600" smtClean="0"/>
              <a:t>OEA </a:t>
            </a:r>
            <a:endParaRPr lang="es-CO" sz="1600" dirty="0" smtClean="0"/>
          </a:p>
          <a:p>
            <a:endParaRPr lang="x-none" sz="1200" dirty="0" smtClean="0"/>
          </a:p>
          <a:p>
            <a:pPr marL="0" indent="0">
              <a:buNone/>
            </a:pPr>
            <a:r>
              <a:rPr lang="x-none" sz="1600" b="1" smtClean="0"/>
              <a:t>El </a:t>
            </a:r>
            <a:r>
              <a:rPr lang="x-none" sz="1600" b="1" dirty="0" smtClean="0"/>
              <a:t>modelo de Diálogo Social de Castilla y León </a:t>
            </a:r>
          </a:p>
          <a:p>
            <a:r>
              <a:rPr lang="x-none" sz="1600" dirty="0" smtClean="0"/>
              <a:t>Carlos Fernández </a:t>
            </a:r>
            <a:r>
              <a:rPr lang="x-none" sz="1600" dirty="0" err="1" smtClean="0"/>
              <a:t>Carriedo</a:t>
            </a:r>
            <a:r>
              <a:rPr lang="x-none" sz="1600" dirty="0" smtClean="0"/>
              <a:t>, Consejero de Empleo de la Junta de Castilla y León </a:t>
            </a:r>
          </a:p>
          <a:p>
            <a:r>
              <a:rPr lang="x-none" sz="1600" dirty="0" smtClean="0"/>
              <a:t>Faustino Vergara, Secretario General </a:t>
            </a:r>
            <a:r>
              <a:rPr lang="x-none" sz="1600" smtClean="0"/>
              <a:t>de </a:t>
            </a:r>
            <a:r>
              <a:rPr lang="es-CO" sz="1600" dirty="0" smtClean="0"/>
              <a:t>la Unión General de Trabajadores de </a:t>
            </a:r>
            <a:r>
              <a:rPr lang="x-none" sz="1600" smtClean="0"/>
              <a:t>Castilla </a:t>
            </a:r>
            <a:r>
              <a:rPr lang="x-none" sz="1600" dirty="0" smtClean="0"/>
              <a:t>y León </a:t>
            </a:r>
          </a:p>
          <a:p>
            <a:r>
              <a:rPr lang="es-CO" sz="1600" dirty="0" smtClean="0"/>
              <a:t>Saturnino Fernández, </a:t>
            </a:r>
            <a:r>
              <a:rPr lang="x-none" sz="1600" smtClean="0"/>
              <a:t>Secretario</a:t>
            </a:r>
            <a:r>
              <a:rPr lang="es-CO" sz="1600" dirty="0" smtClean="0"/>
              <a:t> de Empleo, Política Institucional y Diálogo Social de Confederaciones Obreras de </a:t>
            </a:r>
            <a:r>
              <a:rPr lang="x-none" sz="1600" smtClean="0"/>
              <a:t>Castilla </a:t>
            </a:r>
            <a:r>
              <a:rPr lang="x-none" sz="1600" dirty="0" smtClean="0"/>
              <a:t>y León </a:t>
            </a:r>
          </a:p>
          <a:p>
            <a:r>
              <a:rPr lang="x-none" sz="1600" dirty="0" smtClean="0"/>
              <a:t>Santiago Aparicio, Presidente </a:t>
            </a:r>
            <a:r>
              <a:rPr lang="x-none" sz="1600" smtClean="0"/>
              <a:t>de </a:t>
            </a:r>
            <a:r>
              <a:rPr lang="es-CO" sz="1600" dirty="0" smtClean="0"/>
              <a:t>la Confederación de Organizaciones Empresariales de Castilla y León (</a:t>
            </a:r>
            <a:r>
              <a:rPr lang="x-none" sz="1600" smtClean="0"/>
              <a:t>CECALE</a:t>
            </a:r>
            <a:r>
              <a:rPr lang="es-CO" sz="1600" dirty="0" smtClean="0"/>
              <a:t>)</a:t>
            </a:r>
            <a:endParaRPr lang="es-CO" sz="1600" dirty="0"/>
          </a:p>
          <a:p>
            <a:pPr marL="0" indent="0">
              <a:buNone/>
            </a:pPr>
            <a:endParaRPr lang="x-none" sz="1200" dirty="0" smtClean="0"/>
          </a:p>
          <a:p>
            <a:pPr marL="0" indent="0">
              <a:buNone/>
            </a:pPr>
            <a:r>
              <a:rPr lang="x-none" sz="1600" b="1" smtClean="0"/>
              <a:t>Sesión </a:t>
            </a:r>
            <a:r>
              <a:rPr lang="x-none" sz="1600" b="1" dirty="0" smtClean="0"/>
              <a:t>de Preguntas y Respuestas: </a:t>
            </a:r>
          </a:p>
          <a:p>
            <a:r>
              <a:rPr lang="x-none" sz="1600" dirty="0" smtClean="0"/>
              <a:t>Moderadora: María Claudia Camacho, Jefa de Sección de Trabajo y Empleo de la OEA </a:t>
            </a:r>
            <a:endParaRPr lang="en-US" sz="1600" dirty="0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1460321" y="47612"/>
            <a:ext cx="6232593" cy="9834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z="2200" b="1" smtClean="0">
                <a:solidFill>
                  <a:schemeClr val="bg1"/>
                </a:solidFill>
              </a:rPr>
              <a:t/>
            </a:r>
            <a:br>
              <a:rPr lang="x-none" sz="2200" b="1" smtClean="0">
                <a:solidFill>
                  <a:schemeClr val="bg1"/>
                </a:solidFill>
              </a:rPr>
            </a:br>
            <a:r>
              <a:rPr lang="x-none" sz="2200" b="1" smtClean="0">
                <a:solidFill>
                  <a:srgbClr val="A83149"/>
                </a:solidFill>
              </a:rPr>
              <a:t>DIÁLOGO </a:t>
            </a:r>
            <a:r>
              <a:rPr lang="x-none" sz="2200" b="1" dirty="0" smtClean="0">
                <a:solidFill>
                  <a:srgbClr val="A83149"/>
                </a:solidFill>
              </a:rPr>
              <a:t>SOCIAL CON RESULTADOS:</a:t>
            </a:r>
          </a:p>
          <a:p>
            <a:r>
              <a:rPr lang="x-none" sz="2200" b="1" dirty="0" smtClean="0">
                <a:solidFill>
                  <a:srgbClr val="A83149"/>
                </a:solidFill>
              </a:rPr>
              <a:t> LA EXPERIENCIA DE CASTILLA Y LEÓN </a:t>
            </a:r>
            <a:endParaRPr lang="en-US" sz="2200" b="1" dirty="0">
              <a:solidFill>
                <a:srgbClr val="A83149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5658"/>
            <a:ext cx="871675" cy="10893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906" y="409726"/>
            <a:ext cx="1275646" cy="52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8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3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NORMATIVA EN CYL</a:t>
            </a:r>
            <a:endParaRPr lang="es-E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2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Ley Orgánica 14/2007, de 30 de noviembre, de reforma del Estatuto de Autonomía de Castilla y León</a:t>
            </a:r>
            <a:r>
              <a:rPr lang="es-ES" sz="2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lvl="1" algn="just">
              <a:spcBef>
                <a:spcPts val="1200"/>
              </a:spcBef>
            </a:pPr>
            <a:r>
              <a:rPr lang="es-E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fomento del diálogo social como factor de cohesión social y progreso económico, reconociendo el papel de los sindicatos y organizaciones empresariales como representantes de los intereses económicos y sociales que les son propios, a través de los marcos institucionales permanentes de encuentro entre la Junta de Castilla y León y dichos agentes sociales. Para ello podrá regularse un Consejo del Diálogo Social en Castilla y León</a:t>
            </a:r>
            <a:r>
              <a:rPr lang="es-ES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r>
              <a:rPr lang="es-ES" sz="2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Ley 8/2008, de 16 de octubre, para la creación del Consejo del Diálogo Social y Regulación de la Participación Institucional.</a:t>
            </a:r>
          </a:p>
          <a:p>
            <a:endParaRPr lang="es-ES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2" descr="C:\Users\Internacional\Desktop\IMAGEN OFICIAL\Captu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128"/>
            <a:ext cx="9144000" cy="128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20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3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TIPOS DE DS Y GOBERNANZA</a:t>
            </a:r>
            <a:endParaRPr lang="es-E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95928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CONSULTIVO: análisis y propuestas no vinculantes a la Administración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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endParaRPr lang="es-E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1800"/>
              </a:spcBef>
            </a:pP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DEMOCRACIA PARTICIPATIVA: a través de procedimientos de negociación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" sz="2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</a:t>
            </a:r>
            <a:endParaRPr lang="es-ES" sz="2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2" descr="C:\Users\Internacional\Desktop\IMAGEN OFICIAL\Captu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128"/>
            <a:ext cx="9144000" cy="128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944640" y="2739429"/>
            <a:ext cx="1254720" cy="7504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98" name="Picture 2" descr="C:\Users\Internacional\Downloads\ces-de-castilla-y-leon.ep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649" y="2780928"/>
            <a:ext cx="1074701" cy="66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121" y="4586895"/>
            <a:ext cx="1003757" cy="9372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8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3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PRINCIPIOS BÁSICOS</a:t>
            </a:r>
            <a:endParaRPr lang="es-E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95928"/>
          </a:xfrm>
        </p:spPr>
        <p:txBody>
          <a:bodyPr>
            <a:normAutofit/>
          </a:bodyPr>
          <a:lstStyle/>
          <a:p>
            <a:pPr algn="just">
              <a:spcBef>
                <a:spcPts val="1800"/>
              </a:spcBef>
            </a:pP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ACUERDOS DEL CONSEJO SE ADOPTARÁN POR </a:t>
            </a:r>
            <a:r>
              <a:rPr lang="es-ES" sz="2400" u="sng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UNANIMIDAD</a:t>
            </a:r>
          </a:p>
          <a:p>
            <a:pPr algn="just">
              <a:spcBef>
                <a:spcPts val="1800"/>
              </a:spcBef>
            </a:pPr>
            <a:r>
              <a:rPr lang="es-ES" sz="2400" u="sng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PARIDAD 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 REPRESENTACIÓN SINDICAL Y EMPRESARIAL</a:t>
            </a:r>
          </a:p>
          <a:p>
            <a:pPr algn="just">
              <a:spcBef>
                <a:spcPts val="1800"/>
              </a:spcBef>
            </a:pPr>
            <a:r>
              <a:rPr lang="es-E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LLEGA A ACUERDOS DE TIPO </a:t>
            </a:r>
            <a:r>
              <a:rPr lang="es-ES" sz="2400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ECONÓMICO</a:t>
            </a:r>
            <a:r>
              <a:rPr lang="es-E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AFECTAN A 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PRESUPUESTOS</a:t>
            </a:r>
          </a:p>
          <a:p>
            <a:pPr algn="just">
              <a:spcBef>
                <a:spcPts val="1800"/>
              </a:spcBef>
            </a:pP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SÓLO ACUERDOS ECONÓMICOS, TAMBIÉN </a:t>
            </a:r>
            <a:r>
              <a:rPr lang="es-ES" sz="2400" u="sng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PROPUESTAS DE LEY</a:t>
            </a:r>
          </a:p>
        </p:txBody>
      </p:sp>
      <p:pic>
        <p:nvPicPr>
          <p:cNvPr id="4" name="Picture 2" descr="C:\Users\Internacional\Desktop\IMAGEN OFICIAL\Captu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128"/>
            <a:ext cx="9144000" cy="128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51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3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PRINCIPIOS BÁSICOS</a:t>
            </a:r>
            <a:endParaRPr lang="es-E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95928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BAJO UNA PREMISA: </a:t>
            </a:r>
            <a:r>
              <a:rPr lang="es-ES" sz="2400" u="sng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CESIÓN GOBERNANZA</a:t>
            </a:r>
          </a:p>
          <a:p>
            <a:pPr lvl="1">
              <a:spcBef>
                <a:spcPts val="1800"/>
              </a:spcBef>
            </a:pPr>
            <a:r>
              <a:rPr lang="es-E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Diálogo </a:t>
            </a:r>
            <a:r>
              <a:rPr lang="es-E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s-E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ocial en Castilla y León se sustenta en la voluntad política. </a:t>
            </a:r>
          </a:p>
        </p:txBody>
      </p:sp>
      <p:pic>
        <p:nvPicPr>
          <p:cNvPr id="4" name="Picture 2" descr="C:\Users\Internacional\Desktop\IMAGEN OFICIAL\Captu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128"/>
            <a:ext cx="9144000" cy="128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Internacional\Downloads\DialogoSocial2018o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144" y="2996952"/>
            <a:ext cx="4339711" cy="236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82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3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ACUERDOS VIGENTES</a:t>
            </a:r>
            <a:endParaRPr lang="es-E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9592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s-E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ACTUALMENTE: 22 ACUERDOS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s-E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VIGOR</a:t>
            </a:r>
          </a:p>
          <a:p>
            <a:pPr marL="0" indent="0">
              <a:spcBef>
                <a:spcPts val="600"/>
              </a:spcBef>
              <a:buNone/>
            </a:pPr>
            <a:endParaRPr lang="es-ES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s-ES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s-E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MATERIAS:</a:t>
            </a:r>
            <a:endParaRPr lang="es-E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s-E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LABORAL</a:t>
            </a:r>
          </a:p>
          <a:p>
            <a:pPr lvl="1"/>
            <a:r>
              <a:rPr lang="es-E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</a:t>
            </a:r>
          </a:p>
          <a:p>
            <a:pPr lvl="1"/>
            <a:r>
              <a:rPr lang="es-E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ECONÓMICO-INDUSTRIAL</a:t>
            </a:r>
            <a:endParaRPr lang="es-E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2" descr="C:\Users\Internacional\Desktop\IMAGEN OFICIAL\Captu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128"/>
            <a:ext cx="9144000" cy="128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48880"/>
            <a:ext cx="367206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53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3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LABORAL</a:t>
            </a:r>
            <a:endParaRPr lang="es-E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2" descr="C:\Users\Internacional\Desktop\IMAGEN OFICIAL\Captu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128"/>
            <a:ext cx="9144000" cy="128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77776" y="1196752"/>
            <a:ext cx="4464496" cy="3312368"/>
          </a:xfrm>
          <a:prstGeom prst="rect">
            <a:avLst/>
          </a:prstGeom>
          <a:solidFill>
            <a:srgbClr val="49618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de </a:t>
            </a:r>
            <a:r>
              <a:rPr lang="es-E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Empleo</a:t>
            </a:r>
            <a:endParaRPr lang="es-ES" sz="1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de Formación </a:t>
            </a:r>
            <a:r>
              <a:rPr lang="es-E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Profesional</a:t>
            </a:r>
            <a:endParaRPr lang="es-ES" sz="1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de Prevención de Riesgos </a:t>
            </a:r>
            <a:r>
              <a:rPr lang="es-E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Laborales</a:t>
            </a:r>
            <a:endParaRPr lang="es-ES" sz="1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de Igualdad y </a:t>
            </a:r>
            <a:r>
              <a:rPr lang="es-E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Conciliación</a:t>
            </a:r>
            <a:endParaRPr lang="es-ES" sz="1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Anual de Políticas de Empleo de Castilla y León (PAPECYL)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……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724128" y="3573016"/>
            <a:ext cx="2736304" cy="1872208"/>
          </a:xfrm>
          <a:prstGeom prst="rect">
            <a:avLst/>
          </a:prstGeom>
          <a:solidFill>
            <a:srgbClr val="49618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es-E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Acuerdo sobre la extensión de las competencias del Servicio Regional de Relaciones Laborales (SERLA) </a:t>
            </a:r>
          </a:p>
        </p:txBody>
      </p:sp>
      <p:sp>
        <p:nvSpPr>
          <p:cNvPr id="8" name="7 Flecha doblada hacia arriba"/>
          <p:cNvSpPr/>
          <p:nvPr/>
        </p:nvSpPr>
        <p:spPr>
          <a:xfrm rot="10800000" flipH="1">
            <a:off x="5150481" y="1844824"/>
            <a:ext cx="2229832" cy="1551779"/>
          </a:xfrm>
          <a:prstGeom prst="bentUpArrow">
            <a:avLst>
              <a:gd name="adj1" fmla="val 36309"/>
              <a:gd name="adj2" fmla="val 25000"/>
              <a:gd name="adj3" fmla="val 39285"/>
            </a:avLst>
          </a:prstGeom>
          <a:solidFill>
            <a:srgbClr val="49618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5509313" y="191683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destacar:</a:t>
            </a:r>
            <a:endParaRPr lang="es-E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2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3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</a:t>
            </a:r>
            <a:endParaRPr lang="es-E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2" descr="C:\Users\Internacional\Desktop\IMAGEN OFICIAL\Captu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128"/>
            <a:ext cx="9144000" cy="128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77776" y="1196752"/>
            <a:ext cx="4464496" cy="3312368"/>
          </a:xfrm>
          <a:prstGeom prst="rect">
            <a:avLst/>
          </a:prstGeom>
          <a:solidFill>
            <a:srgbClr val="49618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Acuerdo en materia de Renta Garantizada de Ciudadanía (RGC) 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  de  Protección  a  las  Personas  y  las  Familias  en  situación  de vulnerabilidad por la crisis 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Acuerdo </a:t>
            </a:r>
            <a:r>
              <a:rPr lang="es-E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materia de Dependencia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Acuerdo sobre Conciliación </a:t>
            </a:r>
            <a:endParaRPr lang="es-ES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……</a:t>
            </a:r>
            <a:endParaRPr lang="es-E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724128" y="3573016"/>
            <a:ext cx="2736304" cy="1872208"/>
          </a:xfrm>
          <a:prstGeom prst="rect">
            <a:avLst/>
          </a:prstGeom>
          <a:solidFill>
            <a:srgbClr val="49618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es-E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Acuerdo en materia de educación para el periodo 2017-2021 </a:t>
            </a:r>
          </a:p>
        </p:txBody>
      </p:sp>
      <p:sp>
        <p:nvSpPr>
          <p:cNvPr id="8" name="7 Flecha doblada hacia arriba"/>
          <p:cNvSpPr/>
          <p:nvPr/>
        </p:nvSpPr>
        <p:spPr>
          <a:xfrm rot="10800000" flipH="1">
            <a:off x="5150481" y="1844824"/>
            <a:ext cx="2229832" cy="1551779"/>
          </a:xfrm>
          <a:prstGeom prst="bentUpArrow">
            <a:avLst>
              <a:gd name="adj1" fmla="val 36309"/>
              <a:gd name="adj2" fmla="val 25000"/>
              <a:gd name="adj3" fmla="val 39285"/>
            </a:avLst>
          </a:prstGeom>
          <a:solidFill>
            <a:srgbClr val="49618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509313" y="191683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destacar:</a:t>
            </a:r>
            <a:endParaRPr lang="es-ES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6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3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ECONÓMICO-INDUSTRIAL</a:t>
            </a:r>
          </a:p>
        </p:txBody>
      </p:sp>
      <p:pic>
        <p:nvPicPr>
          <p:cNvPr id="4" name="Picture 2" descr="C:\Users\Internacional\Desktop\IMAGEN OFICIAL\Captu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128"/>
            <a:ext cx="9144000" cy="128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77776" y="1196752"/>
            <a:ext cx="4464496" cy="3312368"/>
          </a:xfrm>
          <a:prstGeom prst="rect">
            <a:avLst/>
          </a:prstGeom>
          <a:solidFill>
            <a:srgbClr val="49618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Acuerdo sobre el sector forestal, oportunidad para la generación de actividad económica y el empleo en el medio rural: 2015-2022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Acuerdo para promover una transición justa frente al cambio climático en 2018-2020 </a:t>
            </a:r>
            <a:endParaRPr lang="es-ES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……</a:t>
            </a:r>
            <a:endParaRPr lang="es-ES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724128" y="3573016"/>
            <a:ext cx="2736304" cy="1944216"/>
          </a:xfrm>
          <a:prstGeom prst="rect">
            <a:avLst/>
          </a:prstGeom>
          <a:solidFill>
            <a:srgbClr val="49618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es-E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 Acuerdo </a:t>
            </a:r>
            <a:r>
              <a:rPr lang="es-E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Marco para l</a:t>
            </a:r>
            <a:r>
              <a:rPr lang="es-E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s-E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Competitividad e Innovación Industrial de Castilla y León </a:t>
            </a:r>
            <a:r>
              <a:rPr lang="es-E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2014-2020 (Fundación Anclaje)</a:t>
            </a:r>
            <a:endParaRPr lang="es-E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7 Flecha doblada hacia arriba"/>
          <p:cNvSpPr/>
          <p:nvPr/>
        </p:nvSpPr>
        <p:spPr>
          <a:xfrm rot="10800000" flipH="1">
            <a:off x="5150481" y="1844824"/>
            <a:ext cx="2229832" cy="1551779"/>
          </a:xfrm>
          <a:prstGeom prst="bentUpArrow">
            <a:avLst>
              <a:gd name="adj1" fmla="val 36309"/>
              <a:gd name="adj2" fmla="val 25000"/>
              <a:gd name="adj3" fmla="val 39285"/>
            </a:avLst>
          </a:prstGeom>
          <a:solidFill>
            <a:srgbClr val="49618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509313" y="191683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destacar:</a:t>
            </a:r>
            <a:endParaRPr lang="es-ES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90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3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TRANSPARENCIA</a:t>
            </a:r>
            <a:endParaRPr lang="es-E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4906888" cy="3995928"/>
          </a:xfrm>
        </p:spPr>
        <p:txBody>
          <a:bodyPr>
            <a:norm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PNL 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1846/9: </a:t>
            </a:r>
          </a:p>
          <a:p>
            <a:pPr lvl="1" algn="just">
              <a:spcBef>
                <a:spcPts val="1200"/>
              </a:spcBef>
            </a:pPr>
            <a:r>
              <a:rPr lang="es-E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“…con </a:t>
            </a:r>
            <a:r>
              <a:rPr lang="es-E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carácter anual, la comparecencia del Consejero de Empleo ante la Comisión de Empleo de las Cortes de Castilla y León para informar de los acuerdos del Consejo del Diálogo Social, su seguimiento y su evaluación, para su tramitación ante el Pleno</a:t>
            </a:r>
            <a:r>
              <a:rPr lang="es-E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.”</a:t>
            </a:r>
            <a:endParaRPr lang="es-ES" sz="1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1200"/>
              </a:spcBef>
            </a:pPr>
            <a:endParaRPr lang="es-ES" sz="2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2" descr="C:\Users\Internacional\Desktop\IMAGEN OFICIAL\Captu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128"/>
            <a:ext cx="9144000" cy="128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Internacional\Downloads\1494330230_829767_1494330956_noticia_norm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7" r="15553"/>
          <a:stretch/>
        </p:blipFill>
        <p:spPr bwMode="auto">
          <a:xfrm>
            <a:off x="5445179" y="2276872"/>
            <a:ext cx="29905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53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3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TRANSPARENCIA</a:t>
            </a:r>
            <a:endParaRPr lang="es-E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TODA LA INFORMACIÓN Y ACUERDOS DE DIÁLOGO SOCIAL DE CASTILLA Y LEÓN SE ENCUENTRAN DISPONIBLES EN LA WEB:</a:t>
            </a:r>
          </a:p>
          <a:p>
            <a:pPr marL="0" indent="0" algn="ctr">
              <a:buNone/>
            </a:pPr>
            <a:r>
              <a:rPr lang="es-ES" dirty="0">
                <a:solidFill>
                  <a:schemeClr val="bg1"/>
                </a:solidFill>
              </a:rPr>
              <a:t>https://dialogosocial.jcyl.es</a:t>
            </a:r>
          </a:p>
        </p:txBody>
      </p:sp>
      <p:pic>
        <p:nvPicPr>
          <p:cNvPr id="4" name="Picture 2" descr="C:\Users\Internacional\Desktop\IMAGEN OFICIAL\Captu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128"/>
            <a:ext cx="9144000" cy="128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325" y="2852937"/>
            <a:ext cx="4235350" cy="264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79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3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idor03\Datos\DifusionDialogoInternacional\Ejecución 2018-2019 (1.04.2018 a 31.03.2019)\Viaje a Washington 16.03.2019 a 20.03.2019\DÍPTICO DS\Imagen Diálogo Soci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817" y="0"/>
            <a:ext cx="47103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Internacional\Desktop\IMAGEN OFICIAL\Captur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177" y="6188079"/>
            <a:ext cx="4692428" cy="65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983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3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nternacional\Desktop\IMAGEN OFICIAL\Captu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128"/>
            <a:ext cx="9144000" cy="128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629900008"/>
              </p:ext>
            </p:extLst>
          </p:nvPr>
        </p:nvGraphicFramePr>
        <p:xfrm>
          <a:off x="0" y="548680"/>
          <a:ext cx="91440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9 Rectángulo redondeado"/>
          <p:cNvSpPr/>
          <p:nvPr/>
        </p:nvSpPr>
        <p:spPr>
          <a:xfrm>
            <a:off x="3225908" y="2060848"/>
            <a:ext cx="2808312" cy="1872208"/>
          </a:xfrm>
          <a:prstGeom prst="roundRect">
            <a:avLst>
              <a:gd name="adj" fmla="val 50000"/>
            </a:avLst>
          </a:prstGeom>
          <a:solidFill>
            <a:srgbClr val="49618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BENEFICIOS DIÁLOGO SOCIAL</a:t>
            </a:r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53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3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idor03\Datos\DifusionDialogoInternacional\Ejecución 2018-2019 (1.04.2018 a 31.03.2019)\Viaje a Washington 16.03.2019 a 20.03.2019\DÍPTICO DS\Imagen Diálogo Soci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817" y="0"/>
            <a:ext cx="47103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Internacional\Desktop\IMAGEN OFICIAL\Captur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177" y="6188079"/>
            <a:ext cx="4692428" cy="65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555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nternacional\Desktop\IMAGEN OFICIAL\Captu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40"/>
            <a:ext cx="9144000" cy="12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23928" y="1268760"/>
            <a:ext cx="1584176" cy="432048"/>
          </a:xfrm>
        </p:spPr>
        <p:txBody>
          <a:bodyPr>
            <a:noAutofit/>
          </a:bodyPr>
          <a:lstStyle/>
          <a:p>
            <a:pPr algn="l"/>
            <a:r>
              <a:rPr lang="x-none" sz="2000" b="1" dirty="0" smtClean="0">
                <a:solidFill>
                  <a:srgbClr val="A83149"/>
                </a:solidFill>
              </a:rPr>
              <a:t>AGENDA</a:t>
            </a:r>
            <a:r>
              <a:rPr lang="x-none" sz="2000" b="1" dirty="0" smtClean="0">
                <a:solidFill>
                  <a:schemeClr val="bg1"/>
                </a:solidFill>
              </a:rPr>
              <a:t>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4916" y="1772816"/>
            <a:ext cx="807416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x-none" sz="1600" b="1" smtClean="0"/>
              <a:t>Apertura</a:t>
            </a:r>
            <a:endParaRPr lang="x-none" sz="1600" b="1" dirty="0" smtClean="0"/>
          </a:p>
          <a:p>
            <a:r>
              <a:rPr lang="x-none" sz="1600" dirty="0" smtClean="0"/>
              <a:t>Kim Osborne, Secretaria Ejecutiva para el Desarrollo Integral de la </a:t>
            </a:r>
            <a:r>
              <a:rPr lang="x-none" sz="1600" smtClean="0"/>
              <a:t>OEA </a:t>
            </a:r>
            <a:endParaRPr lang="es-CO" sz="1600" dirty="0" smtClean="0"/>
          </a:p>
          <a:p>
            <a:endParaRPr lang="x-none" sz="1200" dirty="0" smtClean="0"/>
          </a:p>
          <a:p>
            <a:pPr marL="0" indent="0">
              <a:buNone/>
            </a:pPr>
            <a:r>
              <a:rPr lang="x-none" sz="1600" b="1" smtClean="0"/>
              <a:t>El </a:t>
            </a:r>
            <a:r>
              <a:rPr lang="x-none" sz="1600" b="1" dirty="0" smtClean="0"/>
              <a:t>modelo de Diálogo Social de Castilla y León </a:t>
            </a:r>
          </a:p>
          <a:p>
            <a:r>
              <a:rPr lang="x-none" sz="1600" dirty="0" smtClean="0"/>
              <a:t>Carlos Fernández </a:t>
            </a:r>
            <a:r>
              <a:rPr lang="x-none" sz="1600" dirty="0" err="1" smtClean="0"/>
              <a:t>Carriedo</a:t>
            </a:r>
            <a:r>
              <a:rPr lang="x-none" sz="1600" dirty="0" smtClean="0"/>
              <a:t>, Consejero de Empleo de la Junta de Castilla y León </a:t>
            </a:r>
          </a:p>
          <a:p>
            <a:r>
              <a:rPr lang="x-none" sz="1600" dirty="0" smtClean="0"/>
              <a:t>Faustino Vergara, Secretario General </a:t>
            </a:r>
            <a:r>
              <a:rPr lang="x-none" sz="1600" smtClean="0"/>
              <a:t>de </a:t>
            </a:r>
            <a:r>
              <a:rPr lang="es-CO" sz="1600" dirty="0" smtClean="0"/>
              <a:t>la Unión General de Trabajadores de </a:t>
            </a:r>
            <a:r>
              <a:rPr lang="x-none" sz="1600" smtClean="0"/>
              <a:t>Castilla </a:t>
            </a:r>
            <a:r>
              <a:rPr lang="x-none" sz="1600" dirty="0" smtClean="0"/>
              <a:t>y León </a:t>
            </a:r>
          </a:p>
          <a:p>
            <a:r>
              <a:rPr lang="es-CO" sz="1600" dirty="0" smtClean="0"/>
              <a:t>Saturnino Fernández, </a:t>
            </a:r>
            <a:r>
              <a:rPr lang="x-none" sz="1600" smtClean="0"/>
              <a:t>Secretario</a:t>
            </a:r>
            <a:r>
              <a:rPr lang="es-CO" sz="1600" dirty="0" smtClean="0"/>
              <a:t> de Empleo, Política Institucional y Diálogo Social de Confederaciones Obreras de </a:t>
            </a:r>
            <a:r>
              <a:rPr lang="x-none" sz="1600" smtClean="0"/>
              <a:t>Castilla </a:t>
            </a:r>
            <a:r>
              <a:rPr lang="x-none" sz="1600" dirty="0" smtClean="0"/>
              <a:t>y León </a:t>
            </a:r>
          </a:p>
          <a:p>
            <a:r>
              <a:rPr lang="x-none" sz="1600" dirty="0" smtClean="0"/>
              <a:t>Santiago Aparicio, Presidente </a:t>
            </a:r>
            <a:r>
              <a:rPr lang="x-none" sz="1600" smtClean="0"/>
              <a:t>de </a:t>
            </a:r>
            <a:r>
              <a:rPr lang="es-CO" sz="1600" dirty="0" smtClean="0"/>
              <a:t>la Confederación de Organizaciones Empresariales de Castilla y León (</a:t>
            </a:r>
            <a:r>
              <a:rPr lang="x-none" sz="1600" smtClean="0"/>
              <a:t>CECALE</a:t>
            </a:r>
            <a:r>
              <a:rPr lang="es-CO" sz="1600" dirty="0" smtClean="0"/>
              <a:t>)</a:t>
            </a:r>
            <a:endParaRPr lang="es-CO" sz="1600" dirty="0"/>
          </a:p>
          <a:p>
            <a:pPr marL="0" indent="0">
              <a:buNone/>
            </a:pPr>
            <a:endParaRPr lang="x-none" sz="1200" dirty="0" smtClean="0"/>
          </a:p>
          <a:p>
            <a:pPr marL="0" indent="0">
              <a:buNone/>
            </a:pPr>
            <a:r>
              <a:rPr lang="x-none" sz="1600" b="1" smtClean="0"/>
              <a:t>Sesión </a:t>
            </a:r>
            <a:r>
              <a:rPr lang="x-none" sz="1600" b="1" dirty="0" smtClean="0"/>
              <a:t>de Preguntas y Respuestas: </a:t>
            </a:r>
          </a:p>
          <a:p>
            <a:r>
              <a:rPr lang="x-none" sz="1600" dirty="0" smtClean="0"/>
              <a:t>Moderadora: María Claudia Camacho, Jefa de Sección de Trabajo y Empleo de la OEA </a:t>
            </a:r>
            <a:endParaRPr lang="en-US" sz="1600" dirty="0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1460321" y="47612"/>
            <a:ext cx="6232593" cy="9834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z="2200" b="1" smtClean="0">
                <a:solidFill>
                  <a:schemeClr val="bg1"/>
                </a:solidFill>
              </a:rPr>
              <a:t/>
            </a:r>
            <a:br>
              <a:rPr lang="x-none" sz="2200" b="1" smtClean="0">
                <a:solidFill>
                  <a:schemeClr val="bg1"/>
                </a:solidFill>
              </a:rPr>
            </a:br>
            <a:r>
              <a:rPr lang="x-none" sz="2200" b="1" smtClean="0">
                <a:solidFill>
                  <a:srgbClr val="A83149"/>
                </a:solidFill>
              </a:rPr>
              <a:t>DIÁLOGO </a:t>
            </a:r>
            <a:r>
              <a:rPr lang="x-none" sz="2200" b="1" dirty="0" smtClean="0">
                <a:solidFill>
                  <a:srgbClr val="A83149"/>
                </a:solidFill>
              </a:rPr>
              <a:t>SOCIAL CON RESULTADOS:</a:t>
            </a:r>
          </a:p>
          <a:p>
            <a:r>
              <a:rPr lang="x-none" sz="2200" b="1" dirty="0" smtClean="0">
                <a:solidFill>
                  <a:srgbClr val="A83149"/>
                </a:solidFill>
              </a:rPr>
              <a:t> LA EXPERIENCIA DE CASTILLA Y LEÓN </a:t>
            </a:r>
            <a:endParaRPr lang="en-US" sz="2200" b="1" dirty="0">
              <a:solidFill>
                <a:srgbClr val="A83149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5658"/>
            <a:ext cx="871675" cy="10893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906" y="409726"/>
            <a:ext cx="1275646" cy="52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7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3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1997021"/>
              </p:ext>
            </p:extLst>
          </p:nvPr>
        </p:nvGraphicFramePr>
        <p:xfrm>
          <a:off x="-1404664" y="-603448"/>
          <a:ext cx="1202533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764704"/>
            <a:ext cx="382676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DIÁLOGO SOCIAL </a:t>
            </a:r>
            <a:br>
              <a:rPr lang="es-E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CYL</a:t>
            </a:r>
            <a:endParaRPr lang="es-E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2" descr="C:\Users\Internacional\Desktop\IMAGEN OFICIAL\Captura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128"/>
            <a:ext cx="9144000" cy="128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566989" y="3629397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PROCESO DE CONSOLIDACIÓN DEL DIÁLOGO SOCIAL EN CASTILLA Y LEÓN</a:t>
            </a:r>
            <a:endParaRPr lang="es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3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nternacional\Desktop\IMAGEN OFICIAL\Captu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128"/>
            <a:ext cx="9144000" cy="128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171185023"/>
              </p:ext>
            </p:extLst>
          </p:nvPr>
        </p:nvGraphicFramePr>
        <p:xfrm>
          <a:off x="971600" y="332656"/>
          <a:ext cx="7056784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74" name="Picture 2" descr="C:\Users\Internacional\Desktop\IMAGEN OFICIAL\Logo JUNT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884" y="1096259"/>
            <a:ext cx="104339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nternacional\Desktop\IMAGEN OFICIAL\Logo CECAL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201" y="4307424"/>
            <a:ext cx="1296144" cy="26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850549" y="699159"/>
            <a:ext cx="1332064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700" b="1" dirty="0" smtClean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</a:t>
            </a:r>
            <a:endParaRPr lang="es-ES" sz="1700" b="1" dirty="0">
              <a:solidFill>
                <a:srgbClr val="1F49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069201" y="3789040"/>
            <a:ext cx="1368152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7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PATRONAL</a:t>
            </a:r>
            <a:endParaRPr lang="es-ES" sz="17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501308" y="3817892"/>
            <a:ext cx="1584176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700" b="1" dirty="0" smtClean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SINDICATOS</a:t>
            </a:r>
            <a:endParaRPr lang="es-ES" sz="1700" b="1" dirty="0">
              <a:solidFill>
                <a:srgbClr val="1F49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6" name="Picture 4" descr="C:\Users\Internacional\Desktop\IMAGEN OFICIAL\Logo CCOO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0"/>
          <a:stretch/>
        </p:blipFill>
        <p:spPr bwMode="auto">
          <a:xfrm>
            <a:off x="5861323" y="4079502"/>
            <a:ext cx="842407" cy="46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Internacional\Desktop\IMAGEN OFICIAL\Logo UGT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323" y="4536000"/>
            <a:ext cx="877687" cy="42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83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3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nternacional\Desktop\IMAGEN OFICIAL\Captu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128"/>
            <a:ext cx="9144000" cy="128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DIÁLOGO SOCIAL</a:t>
            </a:r>
            <a:endParaRPr lang="es-E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95928"/>
          </a:xfrm>
        </p:spPr>
        <p:txBody>
          <a:bodyPr>
            <a:normAutofit fontScale="92500"/>
          </a:bodyPr>
          <a:lstStyle/>
          <a:p>
            <a:pPr algn="just"/>
            <a:r>
              <a:rPr lang="es-E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LEY 8/2008, de 16 de octubre, para la creación del Consejo del Diálogo Social y Regulación de la Participación Institucional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s-E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spcBef>
                <a:spcPts val="2400"/>
              </a:spcBef>
            </a:pP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“Se </a:t>
            </a:r>
            <a:r>
              <a:rPr lang="es-E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entiende por «Diálogo Social», a los efectos de esta ley, el proceso de negociación y concertación en materias económicas y sociales, así como en otras de interés general, desarrollado entre la Junta de Castilla y León y los sindicatos y las organizaciones empresariales más representativos de la Comunidad 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Autónoma…”</a:t>
            </a:r>
            <a:endParaRPr lang="es-E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85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3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nternacional\Desktop\IMAGEN OFICIAL\Captu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128"/>
            <a:ext cx="9144000" cy="128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</a:t>
            </a:r>
            <a:endParaRPr lang="es-E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REPRESENTADO POR LA JUNTA DE CASTILLA Y LEÓN</a:t>
            </a:r>
          </a:p>
        </p:txBody>
      </p:sp>
      <p:pic>
        <p:nvPicPr>
          <p:cNvPr id="1026" name="Picture 2" descr="C:\Users\Internacional\Desktop\IMAGEN OFICIAL\paRLAMENTO jcy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0848"/>
            <a:ext cx="2509980" cy="333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588" y="3090015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485605" y="2348880"/>
            <a:ext cx="2236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ELECCIONES AUTONÓMICAS</a:t>
            </a:r>
            <a:endParaRPr lang="es-E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8 Cheurón"/>
          <p:cNvSpPr/>
          <p:nvPr/>
        </p:nvSpPr>
        <p:spPr>
          <a:xfrm>
            <a:off x="4499992" y="3475430"/>
            <a:ext cx="450521" cy="792088"/>
          </a:xfrm>
          <a:prstGeom prst="chevron">
            <a:avLst>
              <a:gd name="adj" fmla="val 664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8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3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ORGANIZACIONES SINDICALES</a:t>
            </a:r>
            <a:endParaRPr lang="es-E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MÁS REPRESENTATIVAS SEGÚN ARTÍCULO 6 LEY ORGÁNICA 11/1985 DE LIBERTAD SINDICAL</a:t>
            </a:r>
            <a:endParaRPr lang="es-E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2" descr="C:\Users\Internacional\Desktop\IMAGEN OFICIAL\Captu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128"/>
            <a:ext cx="9144000" cy="128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67544" y="2636912"/>
            <a:ext cx="31683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CCOO y UGT </a:t>
            </a:r>
            <a:r>
              <a:rPr lang="es-ES" sz="2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CUENTAN CON </a:t>
            </a:r>
            <a:r>
              <a:rPr lang="es-ES" sz="2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MAYORÍA DE LOS REPRESENTANTES SINDICALES EN CASTILLA Y LEÓN</a:t>
            </a:r>
            <a:endParaRPr lang="es-ES" sz="2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07" y="2609451"/>
            <a:ext cx="3145206" cy="225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 descr="C:\Users\Internacional\Desktop\IMAGEN OFICIAL\Logo UGT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23">
            <a:off x="5875167" y="4218351"/>
            <a:ext cx="544637" cy="256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18 Imagen" descr="C:\Users\Internacional\Desktop\IMAGEN OFICIAL\Logo UGT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0"/>
          <a:stretch/>
        </p:blipFill>
        <p:spPr bwMode="auto">
          <a:xfrm rot="21161968">
            <a:off x="6385921" y="4197527"/>
            <a:ext cx="529873" cy="256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8991">
            <a:off x="6248909" y="4404321"/>
            <a:ext cx="515586" cy="237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3539">
            <a:off x="5646252" y="4005064"/>
            <a:ext cx="515586" cy="237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 descr="C:\Users\Internacional\Desktop\IMAGEN OFICIAL\Logo UGT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79321">
            <a:off x="5522200" y="4279293"/>
            <a:ext cx="544637" cy="256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951" y="4461938"/>
            <a:ext cx="515586" cy="237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17 Image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4721">
            <a:off x="6362275" y="3903091"/>
            <a:ext cx="515586" cy="237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14 Imagen" descr="C:\Users\Internacional\Desktop\IMAGEN OFICIAL\Logo UGT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9408">
            <a:off x="5988218" y="3858508"/>
            <a:ext cx="544637" cy="256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15 Imagen" descr="C:\Users\Internacional\Desktop\IMAGEN OFICIAL\Logo UGT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78780">
            <a:off x="6574149" y="4056328"/>
            <a:ext cx="544637" cy="256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16 Image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1677">
            <a:off x="6129520" y="4084147"/>
            <a:ext cx="515586" cy="2370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188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3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ORGANIZACIONES EMPRESARIALES</a:t>
            </a:r>
            <a:endParaRPr lang="es-E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95928"/>
          </a:xfrm>
        </p:spPr>
        <p:txBody>
          <a:bodyPr/>
          <a:lstStyle/>
          <a:p>
            <a:pPr marL="0" indent="0">
              <a:buNone/>
            </a:pP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</a:t>
            </a:r>
            <a:r>
              <a:rPr lang="es-E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MÁS 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REPRESENTATIVAS </a:t>
            </a:r>
            <a:r>
              <a:rPr lang="es-E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SEGÚN 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DISPOSICIÓN ADICIONAL SEXTA ESTATUTO DE TRABAJADORES</a:t>
            </a:r>
          </a:p>
          <a:p>
            <a:pPr marL="0" indent="0">
              <a:buNone/>
            </a:pPr>
            <a:endParaRPr lang="es-E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s-E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2" descr="C:\Users\Internacional\Desktop\IMAGEN OFICIAL\Captu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128"/>
            <a:ext cx="9144000" cy="128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38" y="3323244"/>
            <a:ext cx="2519180" cy="200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381" y="3674216"/>
            <a:ext cx="603862" cy="29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13" descr="C:\Users\Internacional\Desktop\IMAGEN OFICIAL\logos\confa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94" y="5011749"/>
            <a:ext cx="489017" cy="22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C:\Users\Internacional\Desktop\IMAGEN OFICIAL\logos\CeoeCepyme Zamora 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254" y="4144667"/>
            <a:ext cx="700185" cy="23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399" y="4227539"/>
            <a:ext cx="418629" cy="34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C:\Users\Internacional\Desktop\IMAGEN OFICIAL\logos\foe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111" y="4359054"/>
            <a:ext cx="739701" cy="23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C:\Users\Internacional\Desktop\IMAGEN OFICIAL\logos\Segovi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93" y="4691279"/>
            <a:ext cx="692776" cy="20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C:\Users\Internacional\Desktop\IMAGEN OFICIAL\logos\FELE LOGO OFICIAL jpg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346" y="3432538"/>
            <a:ext cx="420480" cy="42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C:\Users\Internacional\Desktop\IMAGEN OFICIAL\logos\pa logo cpoe y leyend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82" b="24879"/>
          <a:stretch>
            <a:fillRect/>
          </a:stretch>
        </p:blipFill>
        <p:spPr bwMode="auto">
          <a:xfrm>
            <a:off x="5905296" y="3560914"/>
            <a:ext cx="524831" cy="2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 descr="C:\Users\Internacional\Desktop\IMAGEN OFICIAL\logos\confaes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640" y="4770327"/>
            <a:ext cx="643379" cy="24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467544" y="2569452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CECALE ESTÁ INTEGRADA EN LAS ORGANIZACIONES MÁS REPRESENTATIVAS EN EL ÁMBITO NACIONAL</a:t>
            </a:r>
            <a:endParaRPr lang="es-E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725486" y="2596367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CECALE ENGLOBA 9 ORGANIZACIONES PROVINCIALES</a:t>
            </a:r>
            <a:endParaRPr lang="es-E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8" name="17 Diagrama"/>
          <p:cNvGraphicFramePr/>
          <p:nvPr>
            <p:extLst>
              <p:ext uri="{D42A27DB-BD31-4B8C-83A1-F6EECF244321}">
                <p14:modId xmlns:p14="http://schemas.microsoft.com/office/powerpoint/2010/main" val="3651016173"/>
              </p:ext>
            </p:extLst>
          </p:nvPr>
        </p:nvGraphicFramePr>
        <p:xfrm>
          <a:off x="827584" y="3635740"/>
          <a:ext cx="2880320" cy="1916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1026" name="Picture 2" descr="C:\Users\Internacional\Downloads\ceoe.eps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971" y="4006880"/>
            <a:ext cx="1216909" cy="41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nternacional\Downloads\cepyme.eps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000" y="4878712"/>
            <a:ext cx="1188000" cy="28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nternacional\Desktop\IMAGEN OFICIAL\Logo CECALE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0" y="4453570"/>
            <a:ext cx="1058112" cy="21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6804248" y="4978762"/>
            <a:ext cx="2171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TAMBIÉN INTEGRA</a:t>
            </a:r>
          </a:p>
          <a:p>
            <a:r>
              <a:rPr lang="es-ES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11 SECTORIALES</a:t>
            </a:r>
            <a:endParaRPr lang="es-E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5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3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NORMATIVA ESPAÑOLA</a:t>
            </a:r>
            <a:endParaRPr lang="es-E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  <a:latin typeface="Verdana"/>
                <a:cs typeface="Verdana"/>
              </a:rPr>
              <a:t>ARTÍCULO 7 DE LA CONSTITUCIÓN ESPAÑOLA</a:t>
            </a:r>
          </a:p>
          <a:p>
            <a:pPr marL="0" lvl="1" indent="0">
              <a:buNone/>
            </a:pPr>
            <a:endParaRPr lang="es-ES_tradnl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23"/>
          <a:stretch/>
        </p:blipFill>
        <p:spPr>
          <a:xfrm>
            <a:off x="5220072" y="2132856"/>
            <a:ext cx="2857500" cy="2088162"/>
          </a:xfrm>
          <a:prstGeom prst="rect">
            <a:avLst/>
          </a:prstGeom>
        </p:spPr>
      </p:pic>
      <p:pic>
        <p:nvPicPr>
          <p:cNvPr id="4" name="Picture 2" descr="C:\Users\Internacional\Desktop\IMAGEN OFICIAL\Captu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128"/>
            <a:ext cx="9144000" cy="128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39552" y="2132856"/>
            <a:ext cx="4608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000" dirty="0">
                <a:solidFill>
                  <a:schemeClr val="bg1"/>
                </a:solidFill>
                <a:latin typeface="Verdana"/>
                <a:cs typeface="Verdana"/>
              </a:rPr>
              <a:t>Los sindicatos de trabajadores y las asociaciones empresariales contribuyen a la defensa y promoción de los intereses económicos y sociales que les son propios. Su </a:t>
            </a:r>
            <a:r>
              <a:rPr lang="es-ES_tradnl" sz="2000" dirty="0" smtClean="0">
                <a:solidFill>
                  <a:schemeClr val="bg1"/>
                </a:solidFill>
                <a:latin typeface="Verdana"/>
                <a:cs typeface="Verdana"/>
              </a:rPr>
              <a:t>creación </a:t>
            </a:r>
            <a:r>
              <a:rPr lang="es-ES_tradnl" sz="2000" dirty="0">
                <a:solidFill>
                  <a:schemeClr val="bg1"/>
                </a:solidFill>
                <a:latin typeface="Verdana"/>
                <a:cs typeface="Verdana"/>
              </a:rPr>
              <a:t>y el ejercicio de su activi</a:t>
            </a:r>
            <a:r>
              <a:rPr lang="es-ES_trad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dad son libres </a:t>
            </a:r>
            <a:r>
              <a:rPr lang="es-ES_trad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dentro</a:t>
            </a:r>
          </a:p>
          <a:p>
            <a:pPr algn="just"/>
            <a:endParaRPr lang="es-ES_tradnl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ES" sz="2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39552" y="4250316"/>
            <a:ext cx="76328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</a:t>
            </a:r>
            <a:r>
              <a:rPr lang="es-ES_trad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respeto a la Constitución y a la ley. Su estructura interna y funcionamiento deberán ser democráticos.</a:t>
            </a:r>
            <a:endParaRPr lang="es-ES" sz="20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587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974</Words>
  <Application>Microsoft Office PowerPoint</Application>
  <PresentationFormat>On-screen Show (4:3)</PresentationFormat>
  <Paragraphs>150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Tema de Office</vt:lpstr>
      <vt:lpstr>3_Tema de Office</vt:lpstr>
      <vt:lpstr>4_Tema de Office</vt:lpstr>
      <vt:lpstr>5_Tema de Office</vt:lpstr>
      <vt:lpstr>6_Tema de Office</vt:lpstr>
      <vt:lpstr>7_Tema de Office</vt:lpstr>
      <vt:lpstr>9_Tema de Office</vt:lpstr>
      <vt:lpstr>10_Tema de Office</vt:lpstr>
      <vt:lpstr>11_Tema de Office</vt:lpstr>
      <vt:lpstr>1_Tema de Office</vt:lpstr>
      <vt:lpstr>12_Tema de Office</vt:lpstr>
      <vt:lpstr>AGENDA </vt:lpstr>
      <vt:lpstr>PowerPoint Presentation</vt:lpstr>
      <vt:lpstr>DIÁLOGO SOCIAL  CYL</vt:lpstr>
      <vt:lpstr>PowerPoint Presentation</vt:lpstr>
      <vt:lpstr>DIÁLOGO SOCIAL</vt:lpstr>
      <vt:lpstr>GOBIERNO</vt:lpstr>
      <vt:lpstr>ORGANIZACIONES SINDICALES</vt:lpstr>
      <vt:lpstr>ORGANIZACIONES EMPRESARIALES</vt:lpstr>
      <vt:lpstr>NORMATIVA ESPAÑOLA</vt:lpstr>
      <vt:lpstr>NORMATIVA EN CYL</vt:lpstr>
      <vt:lpstr>TIPOS DE DS Y GOBERNANZA</vt:lpstr>
      <vt:lpstr>PRINCIPIOS BÁSICOS</vt:lpstr>
      <vt:lpstr>PRINCIPIOS BÁSICOS</vt:lpstr>
      <vt:lpstr>ACUERDOS VIGENTES</vt:lpstr>
      <vt:lpstr>LABORAL</vt:lpstr>
      <vt:lpstr>SOCIAL</vt:lpstr>
      <vt:lpstr>ECONÓMICO-INDUSTRIAL</vt:lpstr>
      <vt:lpstr>TRANSPARENCIA</vt:lpstr>
      <vt:lpstr>TRANSPARENCIA</vt:lpstr>
      <vt:lpstr>PowerPoint Presentation</vt:lpstr>
      <vt:lpstr>PowerPoint Presentation</vt:lpstr>
      <vt:lpstr>AGENDA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Internacional</dc:creator>
  <cp:lastModifiedBy>%username%</cp:lastModifiedBy>
  <cp:revision>95</cp:revision>
  <cp:lastPrinted>2019-03-19T14:08:47Z</cp:lastPrinted>
  <dcterms:created xsi:type="dcterms:W3CDTF">2019-03-01T10:04:41Z</dcterms:created>
  <dcterms:modified xsi:type="dcterms:W3CDTF">2019-03-19T14:16:06Z</dcterms:modified>
</cp:coreProperties>
</file>