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diagrams/data1.xml" ContentType="application/vnd.openxmlformats-officedocument.drawingml.diagramData+xml"/>
  <Override PartName="/ppt/diagrams/data11.xml" ContentType="application/vnd.openxmlformats-officedocument.drawingml.diagramData+xml"/>
  <Override PartName="/ppt/diagrams/data12.xml" ContentType="application/vnd.openxmlformats-officedocument.drawingml.diagramData+xml"/>
  <Override PartName="/ppt/diagrams/data10.xml" ContentType="application/vnd.openxmlformats-officedocument.drawingml.diagramData+xml"/>
  <Override PartName="/ppt/diagrams/data9.xml" ContentType="application/vnd.openxmlformats-officedocument.drawingml.diagramData+xml"/>
  <Override PartName="/ppt/diagrams/data8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3.xml" ContentType="application/vnd.ms-office.drawingml.diagramDrawing+xml"/>
  <Override PartName="/ppt/diagrams/colors5.xml" ContentType="application/vnd.openxmlformats-officedocument.drawingml.diagramColors+xml"/>
  <Override PartName="/ppt/diagrams/layout5.xml" ContentType="application/vnd.openxmlformats-officedocument.drawingml.diagram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drawing5.xml" ContentType="application/vnd.ms-office.drawingml.diagramDrawing+xml"/>
  <Override PartName="/ppt/diagrams/quickStyle5.xml" ContentType="application/vnd.openxmlformats-officedocument.drawingml.diagramStyle+xml"/>
  <Override PartName="/ppt/diagrams/drawing4.xml" ContentType="application/vnd.ms-office.drawingml.diagramDrawing+xml"/>
  <Override PartName="/ppt/diagrams/colors3.xml" ContentType="application/vnd.openxmlformats-officedocument.drawingml.diagramColors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layout6.xml" ContentType="application/vnd.openxmlformats-officedocument.drawingml.diagramLayout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quickStyle10.xml" ContentType="application/vnd.openxmlformats-officedocument.drawingml.diagramStyle+xml"/>
  <Override PartName="/ppt/diagrams/layout10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rawing6.xml" ContentType="application/vnd.ms-office.drawingml.diagramDrawing+xml"/>
  <Override PartName="/ppt/diagrams/quickStyle7.xml" ContentType="application/vnd.openxmlformats-officedocument.drawingml.diagramStyle+xml"/>
  <Override PartName="/ppt/diagrams/colors8.xml" ContentType="application/vnd.openxmlformats-officedocument.drawingml.diagramColors+xml"/>
  <Override PartName="/ppt/diagrams/colors7.xml" ContentType="application/vnd.openxmlformats-officedocument.drawingml.diagramColors+xml"/>
  <Override PartName="/ppt/diagrams/quickStyle8.xml" ContentType="application/vnd.openxmlformats-officedocument.drawingml.diagramStyle+xml"/>
  <Override PartName="/ppt/diagrams/layout8.xml" ContentType="application/vnd.openxmlformats-officedocument.drawingml.diagramLayout+xml"/>
  <Override PartName="/ppt/diagrams/layout7.xml" ContentType="application/vnd.openxmlformats-officedocument.drawingml.diagramLayout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rawing7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17AEC1-BD78-4117-8B4F-0F11D84CF009}" v="47" dt="2025-07-21T11:02:06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1" d="100"/>
          <a:sy n="41" d="100"/>
        </p:scale>
        <p:origin x="135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svg"/><Relationship Id="rId1" Type="http://schemas.openxmlformats.org/officeDocument/2006/relationships/image" Target="../media/image7.png"/><Relationship Id="rId6" Type="http://schemas.openxmlformats.org/officeDocument/2006/relationships/image" Target="../media/image16.svg"/><Relationship Id="rId5" Type="http://schemas.openxmlformats.org/officeDocument/2006/relationships/image" Target="../media/image9.png"/><Relationship Id="rId4" Type="http://schemas.openxmlformats.org/officeDocument/2006/relationships/image" Target="../media/image14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svg"/><Relationship Id="rId1" Type="http://schemas.openxmlformats.org/officeDocument/2006/relationships/image" Target="../media/image5.png"/><Relationship Id="rId4" Type="http://schemas.openxmlformats.org/officeDocument/2006/relationships/image" Target="../media/image10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svg"/><Relationship Id="rId1" Type="http://schemas.openxmlformats.org/officeDocument/2006/relationships/image" Target="../media/image7.png"/><Relationship Id="rId6" Type="http://schemas.openxmlformats.org/officeDocument/2006/relationships/image" Target="../media/image16.svg"/><Relationship Id="rId5" Type="http://schemas.openxmlformats.org/officeDocument/2006/relationships/image" Target="../media/image9.png"/><Relationship Id="rId4" Type="http://schemas.openxmlformats.org/officeDocument/2006/relationships/image" Target="../media/image1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svg"/><Relationship Id="rId1" Type="http://schemas.openxmlformats.org/officeDocument/2006/relationships/image" Target="../media/image5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233AE8-4C15-4EF7-8CB7-9E78F57D7312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1720727-A428-43F7-9FAD-492BA5F30881}">
      <dgm:prSet/>
      <dgm:spPr/>
      <dgm:t>
        <a:bodyPr/>
        <a:lstStyle/>
        <a:p>
          <a:r>
            <a:rPr lang="en-US"/>
            <a:t>Compare</a:t>
          </a:r>
        </a:p>
      </dgm:t>
    </dgm:pt>
    <dgm:pt modelId="{A90E448C-68E2-44AC-BC34-A4C72C935CF6}" type="parTrans" cxnId="{56C3887C-74A9-46F7-ACE9-5EC446AB03CE}">
      <dgm:prSet/>
      <dgm:spPr/>
      <dgm:t>
        <a:bodyPr/>
        <a:lstStyle/>
        <a:p>
          <a:endParaRPr lang="en-US"/>
        </a:p>
      </dgm:t>
    </dgm:pt>
    <dgm:pt modelId="{250103F9-8461-4518-964C-75B88244B456}" type="sibTrans" cxnId="{56C3887C-74A9-46F7-ACE9-5EC446AB03CE}">
      <dgm:prSet/>
      <dgm:spPr/>
      <dgm:t>
        <a:bodyPr/>
        <a:lstStyle/>
        <a:p>
          <a:endParaRPr lang="en-US"/>
        </a:p>
      </dgm:t>
    </dgm:pt>
    <dgm:pt modelId="{0D55CF1B-059B-47A2-B80A-642F47D247E4}">
      <dgm:prSet/>
      <dgm:spPr/>
      <dgm:t>
        <a:bodyPr/>
        <a:lstStyle/>
        <a:p>
          <a:r>
            <a:rPr lang="en-US" dirty="0"/>
            <a:t>Compare legislative frameworks on workplace health &amp; safety and harassment and violence </a:t>
          </a:r>
        </a:p>
      </dgm:t>
    </dgm:pt>
    <dgm:pt modelId="{87CBD62C-B9C7-4784-8E6C-EE065198ACA9}" type="parTrans" cxnId="{8177608F-8665-41CB-BBB2-A255931F6262}">
      <dgm:prSet/>
      <dgm:spPr/>
      <dgm:t>
        <a:bodyPr/>
        <a:lstStyle/>
        <a:p>
          <a:endParaRPr lang="en-US"/>
        </a:p>
      </dgm:t>
    </dgm:pt>
    <dgm:pt modelId="{CEF9E824-5E82-40E3-AABF-35FF950F7FA3}" type="sibTrans" cxnId="{8177608F-8665-41CB-BBB2-A255931F6262}">
      <dgm:prSet/>
      <dgm:spPr/>
      <dgm:t>
        <a:bodyPr/>
        <a:lstStyle/>
        <a:p>
          <a:endParaRPr lang="en-US"/>
        </a:p>
      </dgm:t>
    </dgm:pt>
    <dgm:pt modelId="{059B32D4-F477-4EF3-A33F-6582F707601E}">
      <dgm:prSet/>
      <dgm:spPr/>
      <dgm:t>
        <a:bodyPr/>
        <a:lstStyle/>
        <a:p>
          <a:r>
            <a:rPr lang="en-US"/>
            <a:t>Highlight</a:t>
          </a:r>
        </a:p>
      </dgm:t>
    </dgm:pt>
    <dgm:pt modelId="{DF0AE7F1-3F6D-485F-B102-EF2301933CEE}" type="parTrans" cxnId="{5B42AEDC-EB30-420A-AA49-455693C6F618}">
      <dgm:prSet/>
      <dgm:spPr/>
      <dgm:t>
        <a:bodyPr/>
        <a:lstStyle/>
        <a:p>
          <a:endParaRPr lang="en-US"/>
        </a:p>
      </dgm:t>
    </dgm:pt>
    <dgm:pt modelId="{03EAC552-8034-43D0-9E39-EF41BBDF3565}" type="sibTrans" cxnId="{5B42AEDC-EB30-420A-AA49-455693C6F618}">
      <dgm:prSet/>
      <dgm:spPr/>
      <dgm:t>
        <a:bodyPr/>
        <a:lstStyle/>
        <a:p>
          <a:endParaRPr lang="en-US"/>
        </a:p>
      </dgm:t>
    </dgm:pt>
    <dgm:pt modelId="{E64322D5-A8D8-4C20-84E4-2DFCAF708DD3}">
      <dgm:prSet/>
      <dgm:spPr/>
      <dgm:t>
        <a:bodyPr/>
        <a:lstStyle/>
        <a:p>
          <a:r>
            <a:rPr lang="en-US"/>
            <a:t>Highlight key gaps in Antigua &amp; Barbuda’s Labour Code</a:t>
          </a:r>
        </a:p>
      </dgm:t>
    </dgm:pt>
    <dgm:pt modelId="{014EC2F8-1FF1-4445-BF4E-A8166262C101}" type="parTrans" cxnId="{C2BEAF67-2368-4C51-ABB3-3B1BD5066E75}">
      <dgm:prSet/>
      <dgm:spPr/>
      <dgm:t>
        <a:bodyPr/>
        <a:lstStyle/>
        <a:p>
          <a:endParaRPr lang="en-US"/>
        </a:p>
      </dgm:t>
    </dgm:pt>
    <dgm:pt modelId="{BB049EF2-7675-4AC8-B515-87D748FCB505}" type="sibTrans" cxnId="{C2BEAF67-2368-4C51-ABB3-3B1BD5066E75}">
      <dgm:prSet/>
      <dgm:spPr/>
      <dgm:t>
        <a:bodyPr/>
        <a:lstStyle/>
        <a:p>
          <a:endParaRPr lang="en-US"/>
        </a:p>
      </dgm:t>
    </dgm:pt>
    <dgm:pt modelId="{60750022-0EDD-479B-9A87-A70784F2B7A2}">
      <dgm:prSet/>
      <dgm:spPr/>
      <dgm:t>
        <a:bodyPr/>
        <a:lstStyle/>
        <a:p>
          <a:r>
            <a:rPr lang="en-US"/>
            <a:t>Provide</a:t>
          </a:r>
        </a:p>
      </dgm:t>
    </dgm:pt>
    <dgm:pt modelId="{992A4351-E97E-4ECB-BB3F-CF97C019F6FD}" type="parTrans" cxnId="{6DC3C4A5-1563-491F-8B84-01E204A81FA7}">
      <dgm:prSet/>
      <dgm:spPr/>
      <dgm:t>
        <a:bodyPr/>
        <a:lstStyle/>
        <a:p>
          <a:endParaRPr lang="en-US"/>
        </a:p>
      </dgm:t>
    </dgm:pt>
    <dgm:pt modelId="{C07DEDD7-0596-4F55-8318-AA45F057F71A}" type="sibTrans" cxnId="{6DC3C4A5-1563-491F-8B84-01E204A81FA7}">
      <dgm:prSet/>
      <dgm:spPr/>
      <dgm:t>
        <a:bodyPr/>
        <a:lstStyle/>
        <a:p>
          <a:endParaRPr lang="en-US"/>
        </a:p>
      </dgm:t>
    </dgm:pt>
    <dgm:pt modelId="{D85BA730-1148-4FD9-A60D-D87328781B47}">
      <dgm:prSet/>
      <dgm:spPr/>
      <dgm:t>
        <a:bodyPr/>
        <a:lstStyle/>
        <a:p>
          <a:r>
            <a:rPr lang="en-US" dirty="0"/>
            <a:t>Provide recommendations for reform aligned with provisions of Canada and ILO obligations</a:t>
          </a:r>
        </a:p>
      </dgm:t>
    </dgm:pt>
    <dgm:pt modelId="{C1CAF194-A0F4-4AE2-8BEE-D212749DC432}" type="parTrans" cxnId="{2DC6F149-147F-4F97-98C5-739114BA99B3}">
      <dgm:prSet/>
      <dgm:spPr/>
      <dgm:t>
        <a:bodyPr/>
        <a:lstStyle/>
        <a:p>
          <a:endParaRPr lang="en-US"/>
        </a:p>
      </dgm:t>
    </dgm:pt>
    <dgm:pt modelId="{978D71AB-2010-4011-97A4-3E3812F317E9}" type="sibTrans" cxnId="{2DC6F149-147F-4F97-98C5-739114BA99B3}">
      <dgm:prSet/>
      <dgm:spPr/>
      <dgm:t>
        <a:bodyPr/>
        <a:lstStyle/>
        <a:p>
          <a:endParaRPr lang="en-US"/>
        </a:p>
      </dgm:t>
    </dgm:pt>
    <dgm:pt modelId="{3F406FF6-0679-437D-9F8B-57343F25D4CC}" type="pres">
      <dgm:prSet presAssocID="{91233AE8-4C15-4EF7-8CB7-9E78F57D73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719603-FC18-42DD-A13B-F24D407DE591}" type="pres">
      <dgm:prSet presAssocID="{60750022-0EDD-479B-9A87-A70784F2B7A2}" presName="boxAndChildren" presStyleCnt="0"/>
      <dgm:spPr/>
    </dgm:pt>
    <dgm:pt modelId="{EE965810-A0C6-434F-944D-9385D6FDC423}" type="pres">
      <dgm:prSet presAssocID="{60750022-0EDD-479B-9A87-A70784F2B7A2}" presName="parentTextBox" presStyleLbl="alignNode1" presStyleIdx="0" presStyleCnt="3"/>
      <dgm:spPr/>
      <dgm:t>
        <a:bodyPr/>
        <a:lstStyle/>
        <a:p>
          <a:endParaRPr lang="en-US"/>
        </a:p>
      </dgm:t>
    </dgm:pt>
    <dgm:pt modelId="{1D5EC19C-63FF-43F4-BD48-AE192CCCC8A6}" type="pres">
      <dgm:prSet presAssocID="{60750022-0EDD-479B-9A87-A70784F2B7A2}" presName="descendantBox" presStyleLbl="bgAccFollowNode1" presStyleIdx="0" presStyleCnt="3"/>
      <dgm:spPr/>
      <dgm:t>
        <a:bodyPr/>
        <a:lstStyle/>
        <a:p>
          <a:endParaRPr lang="en-US"/>
        </a:p>
      </dgm:t>
    </dgm:pt>
    <dgm:pt modelId="{DFDD693D-8F6D-4AA3-ADB8-C9D44C25D28B}" type="pres">
      <dgm:prSet presAssocID="{03EAC552-8034-43D0-9E39-EF41BBDF3565}" presName="sp" presStyleCnt="0"/>
      <dgm:spPr/>
    </dgm:pt>
    <dgm:pt modelId="{9E5433D9-5D0B-41D9-81C5-0270F77DB1D2}" type="pres">
      <dgm:prSet presAssocID="{059B32D4-F477-4EF3-A33F-6582F707601E}" presName="arrowAndChildren" presStyleCnt="0"/>
      <dgm:spPr/>
    </dgm:pt>
    <dgm:pt modelId="{6350E481-8A2C-4331-9620-33EA95601E8D}" type="pres">
      <dgm:prSet presAssocID="{059B32D4-F477-4EF3-A33F-6582F707601E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82F96E30-7583-490A-8C4A-4F3391AF64DB}" type="pres">
      <dgm:prSet presAssocID="{059B32D4-F477-4EF3-A33F-6582F707601E}" presName="arrow" presStyleLbl="alignNode1" presStyleIdx="1" presStyleCnt="3"/>
      <dgm:spPr/>
      <dgm:t>
        <a:bodyPr/>
        <a:lstStyle/>
        <a:p>
          <a:endParaRPr lang="en-US"/>
        </a:p>
      </dgm:t>
    </dgm:pt>
    <dgm:pt modelId="{A7A48847-AC29-4264-922A-F4A21795DFE2}" type="pres">
      <dgm:prSet presAssocID="{059B32D4-F477-4EF3-A33F-6582F707601E}" presName="descendantArrow" presStyleLbl="bgAccFollowNode1" presStyleIdx="1" presStyleCnt="3"/>
      <dgm:spPr/>
      <dgm:t>
        <a:bodyPr/>
        <a:lstStyle/>
        <a:p>
          <a:endParaRPr lang="en-US"/>
        </a:p>
      </dgm:t>
    </dgm:pt>
    <dgm:pt modelId="{6790BF41-2F22-4EA1-96C5-ACBF8E8A3870}" type="pres">
      <dgm:prSet presAssocID="{250103F9-8461-4518-964C-75B88244B456}" presName="sp" presStyleCnt="0"/>
      <dgm:spPr/>
    </dgm:pt>
    <dgm:pt modelId="{C1523EB5-B720-4234-A42A-659A2CD7E308}" type="pres">
      <dgm:prSet presAssocID="{A1720727-A428-43F7-9FAD-492BA5F30881}" presName="arrowAndChildren" presStyleCnt="0"/>
      <dgm:spPr/>
    </dgm:pt>
    <dgm:pt modelId="{0685239B-6907-4907-80E5-28B508EDCF80}" type="pres">
      <dgm:prSet presAssocID="{A1720727-A428-43F7-9FAD-492BA5F30881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34B6B2D4-260D-4250-983A-C4C0733AB78F}" type="pres">
      <dgm:prSet presAssocID="{A1720727-A428-43F7-9FAD-492BA5F30881}" presName="arrow" presStyleLbl="alignNode1" presStyleIdx="2" presStyleCnt="3"/>
      <dgm:spPr/>
      <dgm:t>
        <a:bodyPr/>
        <a:lstStyle/>
        <a:p>
          <a:endParaRPr lang="en-US"/>
        </a:p>
      </dgm:t>
    </dgm:pt>
    <dgm:pt modelId="{B2CB3183-E671-4D23-8E93-A078400EAA00}" type="pres">
      <dgm:prSet presAssocID="{A1720727-A428-43F7-9FAD-492BA5F30881}" presName="descendantArrow" presStyleLbl="bgAccFollowNode1" presStyleIdx="2" presStyleCnt="3"/>
      <dgm:spPr/>
      <dgm:t>
        <a:bodyPr/>
        <a:lstStyle/>
        <a:p>
          <a:endParaRPr lang="en-US"/>
        </a:p>
      </dgm:t>
    </dgm:pt>
  </dgm:ptLst>
  <dgm:cxnLst>
    <dgm:cxn modelId="{8C7ECD9A-53A6-459B-9EC7-DBE61BA212DF}" type="presOf" srcId="{A1720727-A428-43F7-9FAD-492BA5F30881}" destId="{34B6B2D4-260D-4250-983A-C4C0733AB78F}" srcOrd="1" destOrd="0" presId="urn:microsoft.com/office/officeart/2016/7/layout/VerticalDownArrowProcess"/>
    <dgm:cxn modelId="{2DC6F149-147F-4F97-98C5-739114BA99B3}" srcId="{60750022-0EDD-479B-9A87-A70784F2B7A2}" destId="{D85BA730-1148-4FD9-A60D-D87328781B47}" srcOrd="0" destOrd="0" parTransId="{C1CAF194-A0F4-4AE2-8BEE-D212749DC432}" sibTransId="{978D71AB-2010-4011-97A4-3E3812F317E9}"/>
    <dgm:cxn modelId="{B63B1F54-0DA2-4EA6-8A6A-63559C984D4D}" type="presOf" srcId="{60750022-0EDD-479B-9A87-A70784F2B7A2}" destId="{EE965810-A0C6-434F-944D-9385D6FDC423}" srcOrd="0" destOrd="0" presId="urn:microsoft.com/office/officeart/2016/7/layout/VerticalDownArrowProcess"/>
    <dgm:cxn modelId="{C2BEAF67-2368-4C51-ABB3-3B1BD5066E75}" srcId="{059B32D4-F477-4EF3-A33F-6582F707601E}" destId="{E64322D5-A8D8-4C20-84E4-2DFCAF708DD3}" srcOrd="0" destOrd="0" parTransId="{014EC2F8-1FF1-4445-BF4E-A8166262C101}" sibTransId="{BB049EF2-7675-4AC8-B515-87D748FCB505}"/>
    <dgm:cxn modelId="{5C006BCF-2CB3-4FB8-97C1-AA1F0B85D999}" type="presOf" srcId="{E64322D5-A8D8-4C20-84E4-2DFCAF708DD3}" destId="{A7A48847-AC29-4264-922A-F4A21795DFE2}" srcOrd="0" destOrd="0" presId="urn:microsoft.com/office/officeart/2016/7/layout/VerticalDownArrowProcess"/>
    <dgm:cxn modelId="{D5325C45-B0E0-4AE2-81D5-26E347444EDD}" type="presOf" srcId="{059B32D4-F477-4EF3-A33F-6582F707601E}" destId="{6350E481-8A2C-4331-9620-33EA95601E8D}" srcOrd="0" destOrd="0" presId="urn:microsoft.com/office/officeart/2016/7/layout/VerticalDownArrowProcess"/>
    <dgm:cxn modelId="{56C3887C-74A9-46F7-ACE9-5EC446AB03CE}" srcId="{91233AE8-4C15-4EF7-8CB7-9E78F57D7312}" destId="{A1720727-A428-43F7-9FAD-492BA5F30881}" srcOrd="0" destOrd="0" parTransId="{A90E448C-68E2-44AC-BC34-A4C72C935CF6}" sibTransId="{250103F9-8461-4518-964C-75B88244B456}"/>
    <dgm:cxn modelId="{5C191572-732E-4F3B-B36E-203A7FBECF86}" type="presOf" srcId="{A1720727-A428-43F7-9FAD-492BA5F30881}" destId="{0685239B-6907-4907-80E5-28B508EDCF80}" srcOrd="0" destOrd="0" presId="urn:microsoft.com/office/officeart/2016/7/layout/VerticalDownArrowProcess"/>
    <dgm:cxn modelId="{8C361C43-1FFE-4F3B-8DE8-A45D0FC3F45C}" type="presOf" srcId="{91233AE8-4C15-4EF7-8CB7-9E78F57D7312}" destId="{3F406FF6-0679-437D-9F8B-57343F25D4CC}" srcOrd="0" destOrd="0" presId="urn:microsoft.com/office/officeart/2016/7/layout/VerticalDownArrowProcess"/>
    <dgm:cxn modelId="{66801E9B-B144-4618-93B6-CBA99B572531}" type="presOf" srcId="{059B32D4-F477-4EF3-A33F-6582F707601E}" destId="{82F96E30-7583-490A-8C4A-4F3391AF64DB}" srcOrd="1" destOrd="0" presId="urn:microsoft.com/office/officeart/2016/7/layout/VerticalDownArrowProcess"/>
    <dgm:cxn modelId="{6DC3C4A5-1563-491F-8B84-01E204A81FA7}" srcId="{91233AE8-4C15-4EF7-8CB7-9E78F57D7312}" destId="{60750022-0EDD-479B-9A87-A70784F2B7A2}" srcOrd="2" destOrd="0" parTransId="{992A4351-E97E-4ECB-BB3F-CF97C019F6FD}" sibTransId="{C07DEDD7-0596-4F55-8318-AA45F057F71A}"/>
    <dgm:cxn modelId="{3BC4E765-A21C-4FEF-A1A3-BFD9502B5A1B}" type="presOf" srcId="{D85BA730-1148-4FD9-A60D-D87328781B47}" destId="{1D5EC19C-63FF-43F4-BD48-AE192CCCC8A6}" srcOrd="0" destOrd="0" presId="urn:microsoft.com/office/officeart/2016/7/layout/VerticalDownArrowProcess"/>
    <dgm:cxn modelId="{5B42AEDC-EB30-420A-AA49-455693C6F618}" srcId="{91233AE8-4C15-4EF7-8CB7-9E78F57D7312}" destId="{059B32D4-F477-4EF3-A33F-6582F707601E}" srcOrd="1" destOrd="0" parTransId="{DF0AE7F1-3F6D-485F-B102-EF2301933CEE}" sibTransId="{03EAC552-8034-43D0-9E39-EF41BBDF3565}"/>
    <dgm:cxn modelId="{8177608F-8665-41CB-BBB2-A255931F6262}" srcId="{A1720727-A428-43F7-9FAD-492BA5F30881}" destId="{0D55CF1B-059B-47A2-B80A-642F47D247E4}" srcOrd="0" destOrd="0" parTransId="{87CBD62C-B9C7-4784-8E6C-EE065198ACA9}" sibTransId="{CEF9E824-5E82-40E3-AABF-35FF950F7FA3}"/>
    <dgm:cxn modelId="{4626BC56-531E-4D09-B7F6-57842DF03301}" type="presOf" srcId="{0D55CF1B-059B-47A2-B80A-642F47D247E4}" destId="{B2CB3183-E671-4D23-8E93-A078400EAA00}" srcOrd="0" destOrd="0" presId="urn:microsoft.com/office/officeart/2016/7/layout/VerticalDownArrowProcess"/>
    <dgm:cxn modelId="{50C4D40F-6F58-4822-B7B2-B040D53EE9F2}" type="presParOf" srcId="{3F406FF6-0679-437D-9F8B-57343F25D4CC}" destId="{DB719603-FC18-42DD-A13B-F24D407DE591}" srcOrd="0" destOrd="0" presId="urn:microsoft.com/office/officeart/2016/7/layout/VerticalDownArrowProcess"/>
    <dgm:cxn modelId="{002BBD2E-430E-46B1-9714-B6CABC714587}" type="presParOf" srcId="{DB719603-FC18-42DD-A13B-F24D407DE591}" destId="{EE965810-A0C6-434F-944D-9385D6FDC423}" srcOrd="0" destOrd="0" presId="urn:microsoft.com/office/officeart/2016/7/layout/VerticalDownArrowProcess"/>
    <dgm:cxn modelId="{94532A3F-DBBA-4714-AE78-A8F37F3F86F1}" type="presParOf" srcId="{DB719603-FC18-42DD-A13B-F24D407DE591}" destId="{1D5EC19C-63FF-43F4-BD48-AE192CCCC8A6}" srcOrd="1" destOrd="0" presId="urn:microsoft.com/office/officeart/2016/7/layout/VerticalDownArrowProcess"/>
    <dgm:cxn modelId="{B4769B27-B0F8-4974-B8C4-9CD652350E9D}" type="presParOf" srcId="{3F406FF6-0679-437D-9F8B-57343F25D4CC}" destId="{DFDD693D-8F6D-4AA3-ADB8-C9D44C25D28B}" srcOrd="1" destOrd="0" presId="urn:microsoft.com/office/officeart/2016/7/layout/VerticalDownArrowProcess"/>
    <dgm:cxn modelId="{ED2228AB-0EFA-4FB2-BCC8-3354E90D2547}" type="presParOf" srcId="{3F406FF6-0679-437D-9F8B-57343F25D4CC}" destId="{9E5433D9-5D0B-41D9-81C5-0270F77DB1D2}" srcOrd="2" destOrd="0" presId="urn:microsoft.com/office/officeart/2016/7/layout/VerticalDownArrowProcess"/>
    <dgm:cxn modelId="{CCAA643F-9FA6-4D73-A178-A310DBAAE75A}" type="presParOf" srcId="{9E5433D9-5D0B-41D9-81C5-0270F77DB1D2}" destId="{6350E481-8A2C-4331-9620-33EA95601E8D}" srcOrd="0" destOrd="0" presId="urn:microsoft.com/office/officeart/2016/7/layout/VerticalDownArrowProcess"/>
    <dgm:cxn modelId="{D93C8763-D0E2-4CC4-B961-79745034D481}" type="presParOf" srcId="{9E5433D9-5D0B-41D9-81C5-0270F77DB1D2}" destId="{82F96E30-7583-490A-8C4A-4F3391AF64DB}" srcOrd="1" destOrd="0" presId="urn:microsoft.com/office/officeart/2016/7/layout/VerticalDownArrowProcess"/>
    <dgm:cxn modelId="{6B13F8A9-5EE3-41B6-B5A2-366E14512BB2}" type="presParOf" srcId="{9E5433D9-5D0B-41D9-81C5-0270F77DB1D2}" destId="{A7A48847-AC29-4264-922A-F4A21795DFE2}" srcOrd="2" destOrd="0" presId="urn:microsoft.com/office/officeart/2016/7/layout/VerticalDownArrowProcess"/>
    <dgm:cxn modelId="{2D0F3824-05A5-412C-BF3C-5084335D72FD}" type="presParOf" srcId="{3F406FF6-0679-437D-9F8B-57343F25D4CC}" destId="{6790BF41-2F22-4EA1-96C5-ACBF8E8A3870}" srcOrd="3" destOrd="0" presId="urn:microsoft.com/office/officeart/2016/7/layout/VerticalDownArrowProcess"/>
    <dgm:cxn modelId="{D3A87EC6-3DD4-450D-89AC-EA1F782CA907}" type="presParOf" srcId="{3F406FF6-0679-437D-9F8B-57343F25D4CC}" destId="{C1523EB5-B720-4234-A42A-659A2CD7E308}" srcOrd="4" destOrd="0" presId="urn:microsoft.com/office/officeart/2016/7/layout/VerticalDownArrowProcess"/>
    <dgm:cxn modelId="{41090DAB-ACE0-49BB-9CC4-9997CA3293DC}" type="presParOf" srcId="{C1523EB5-B720-4234-A42A-659A2CD7E308}" destId="{0685239B-6907-4907-80E5-28B508EDCF80}" srcOrd="0" destOrd="0" presId="urn:microsoft.com/office/officeart/2016/7/layout/VerticalDownArrowProcess"/>
    <dgm:cxn modelId="{EA1A8BBE-1AA2-4FA2-A1FA-7C82FA8A6059}" type="presParOf" srcId="{C1523EB5-B720-4234-A42A-659A2CD7E308}" destId="{34B6B2D4-260D-4250-983A-C4C0733AB78F}" srcOrd="1" destOrd="0" presId="urn:microsoft.com/office/officeart/2016/7/layout/VerticalDownArrowProcess"/>
    <dgm:cxn modelId="{1CC77314-F277-4AE8-8911-53536D0D83F7}" type="presParOf" srcId="{C1523EB5-B720-4234-A42A-659A2CD7E308}" destId="{B2CB3183-E671-4D23-8E93-A078400EAA00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A002BE4-4272-4749-9EB3-ECAE8CCBDC3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8DFAE9-E037-41AB-BA15-5A87CB9FA0ED}">
      <dgm:prSet/>
      <dgm:spPr/>
      <dgm:t>
        <a:bodyPr/>
        <a:lstStyle/>
        <a:p>
          <a:r>
            <a:rPr lang="en-US" b="0" i="0" dirty="0"/>
            <a:t>No statutory framework for workplace harassment/violence. Minimum Health and Safety statutory requirements</a:t>
          </a:r>
          <a:endParaRPr lang="en-US" dirty="0"/>
        </a:p>
      </dgm:t>
    </dgm:pt>
    <dgm:pt modelId="{5D0E4522-54A3-4DFE-8AC5-FDF1D68364DC}" type="parTrans" cxnId="{C93F9E57-845D-453F-88DB-4365BCBB6C57}">
      <dgm:prSet/>
      <dgm:spPr/>
      <dgm:t>
        <a:bodyPr/>
        <a:lstStyle/>
        <a:p>
          <a:endParaRPr lang="en-US"/>
        </a:p>
      </dgm:t>
    </dgm:pt>
    <dgm:pt modelId="{3D4C02CB-9EA3-4FA0-AFEF-DA4660A5409D}" type="sibTrans" cxnId="{C93F9E57-845D-453F-88DB-4365BCBB6C57}">
      <dgm:prSet/>
      <dgm:spPr/>
      <dgm:t>
        <a:bodyPr/>
        <a:lstStyle/>
        <a:p>
          <a:endParaRPr lang="en-US"/>
        </a:p>
      </dgm:t>
    </dgm:pt>
    <dgm:pt modelId="{50394DBB-9EE7-4424-B848-C403010FD66A}">
      <dgm:prSet/>
      <dgm:spPr/>
      <dgm:t>
        <a:bodyPr/>
        <a:lstStyle/>
        <a:p>
          <a:r>
            <a:rPr lang="en-US" b="0" i="0"/>
            <a:t>No mandatory policies or training</a:t>
          </a:r>
          <a:endParaRPr lang="en-US"/>
        </a:p>
      </dgm:t>
    </dgm:pt>
    <dgm:pt modelId="{8012D6B0-53A7-4589-81A7-3818CC4B628A}" type="parTrans" cxnId="{AEBA34F5-B46C-4F18-B841-A2A007D1E1F6}">
      <dgm:prSet/>
      <dgm:spPr/>
      <dgm:t>
        <a:bodyPr/>
        <a:lstStyle/>
        <a:p>
          <a:endParaRPr lang="en-US"/>
        </a:p>
      </dgm:t>
    </dgm:pt>
    <dgm:pt modelId="{D2753D53-2B4C-4D89-B1D2-D58AADC56241}" type="sibTrans" cxnId="{AEBA34F5-B46C-4F18-B841-A2A007D1E1F6}">
      <dgm:prSet/>
      <dgm:spPr/>
      <dgm:t>
        <a:bodyPr/>
        <a:lstStyle/>
        <a:p>
          <a:endParaRPr lang="en-US"/>
        </a:p>
      </dgm:t>
    </dgm:pt>
    <dgm:pt modelId="{81E06462-4223-4104-98FB-CFFFC5D031E7}">
      <dgm:prSet/>
      <dgm:spPr/>
      <dgm:t>
        <a:bodyPr/>
        <a:lstStyle/>
        <a:p>
          <a:r>
            <a:rPr lang="en-US" b="0" i="0"/>
            <a:t>No structured reporting or resolution mechanisms</a:t>
          </a:r>
          <a:endParaRPr lang="en-US"/>
        </a:p>
      </dgm:t>
    </dgm:pt>
    <dgm:pt modelId="{93E70D38-EAA4-4965-B3FA-0BF41BE27DBB}" type="parTrans" cxnId="{5303DBEF-E8D3-423A-B532-D1AA6DE1A993}">
      <dgm:prSet/>
      <dgm:spPr/>
      <dgm:t>
        <a:bodyPr/>
        <a:lstStyle/>
        <a:p>
          <a:endParaRPr lang="en-US"/>
        </a:p>
      </dgm:t>
    </dgm:pt>
    <dgm:pt modelId="{679CD06F-1065-4182-8E9E-036666725447}" type="sibTrans" cxnId="{5303DBEF-E8D3-423A-B532-D1AA6DE1A993}">
      <dgm:prSet/>
      <dgm:spPr/>
      <dgm:t>
        <a:bodyPr/>
        <a:lstStyle/>
        <a:p>
          <a:endParaRPr lang="en-US"/>
        </a:p>
      </dgm:t>
    </dgm:pt>
    <dgm:pt modelId="{1A7D665F-D3BB-4BE1-A43B-040D286E5CE6}">
      <dgm:prSet/>
      <dgm:spPr/>
      <dgm:t>
        <a:bodyPr/>
        <a:lstStyle/>
        <a:p>
          <a:r>
            <a:rPr lang="en-US" b="0" i="0"/>
            <a:t>No regular risk assessments or policy reviews</a:t>
          </a:r>
          <a:endParaRPr lang="en-US"/>
        </a:p>
      </dgm:t>
    </dgm:pt>
    <dgm:pt modelId="{586D05F3-9337-4EC0-ACC3-3DB7EEE0DD7B}" type="parTrans" cxnId="{DB2853FE-F862-45FE-90CE-87182C76BFBE}">
      <dgm:prSet/>
      <dgm:spPr/>
      <dgm:t>
        <a:bodyPr/>
        <a:lstStyle/>
        <a:p>
          <a:endParaRPr lang="en-US"/>
        </a:p>
      </dgm:t>
    </dgm:pt>
    <dgm:pt modelId="{61E050EF-CD18-4583-9693-1C28F33660E0}" type="sibTrans" cxnId="{DB2853FE-F862-45FE-90CE-87182C76BFBE}">
      <dgm:prSet/>
      <dgm:spPr/>
      <dgm:t>
        <a:bodyPr/>
        <a:lstStyle/>
        <a:p>
          <a:endParaRPr lang="en-US"/>
        </a:p>
      </dgm:t>
    </dgm:pt>
    <dgm:pt modelId="{7D0DD886-097E-418E-90ED-CAC5F4CBBB94}">
      <dgm:prSet/>
      <dgm:spPr/>
      <dgm:t>
        <a:bodyPr/>
        <a:lstStyle/>
        <a:p>
          <a:r>
            <a:rPr lang="en-US" b="0" i="0"/>
            <a:t>Limited focus on psychological harm</a:t>
          </a:r>
          <a:endParaRPr lang="en-US"/>
        </a:p>
      </dgm:t>
    </dgm:pt>
    <dgm:pt modelId="{32E2776F-4349-4F88-8AD0-37C490E14DF3}" type="parTrans" cxnId="{66C7B6D0-2B1A-4397-8477-CB6C4DA55662}">
      <dgm:prSet/>
      <dgm:spPr/>
      <dgm:t>
        <a:bodyPr/>
        <a:lstStyle/>
        <a:p>
          <a:endParaRPr lang="en-US"/>
        </a:p>
      </dgm:t>
    </dgm:pt>
    <dgm:pt modelId="{8AAF3E60-0BAC-4725-B7B8-8BF5761D2E02}" type="sibTrans" cxnId="{66C7B6D0-2B1A-4397-8477-CB6C4DA55662}">
      <dgm:prSet/>
      <dgm:spPr/>
      <dgm:t>
        <a:bodyPr/>
        <a:lstStyle/>
        <a:p>
          <a:endParaRPr lang="en-US"/>
        </a:p>
      </dgm:t>
    </dgm:pt>
    <dgm:pt modelId="{E1378468-A03F-4599-B3DA-35FB2BA96365}">
      <dgm:prSet/>
      <dgm:spPr/>
      <dgm:t>
        <a:bodyPr/>
        <a:lstStyle/>
        <a:p>
          <a:r>
            <a:rPr lang="en-US" b="0" i="0"/>
            <a:t>No national data collection</a:t>
          </a:r>
          <a:endParaRPr lang="en-US"/>
        </a:p>
      </dgm:t>
    </dgm:pt>
    <dgm:pt modelId="{B8F67A7A-0647-4CB6-9B4A-F0E5713B69A4}" type="parTrans" cxnId="{72F5E94C-F4ED-4DDF-89DA-0446A63708FC}">
      <dgm:prSet/>
      <dgm:spPr/>
      <dgm:t>
        <a:bodyPr/>
        <a:lstStyle/>
        <a:p>
          <a:endParaRPr lang="en-US"/>
        </a:p>
      </dgm:t>
    </dgm:pt>
    <dgm:pt modelId="{DC9A5451-93E7-46B5-AF40-9ADF6CCA560C}" type="sibTrans" cxnId="{72F5E94C-F4ED-4DDF-89DA-0446A63708FC}">
      <dgm:prSet/>
      <dgm:spPr/>
      <dgm:t>
        <a:bodyPr/>
        <a:lstStyle/>
        <a:p>
          <a:endParaRPr lang="en-US"/>
        </a:p>
      </dgm:t>
    </dgm:pt>
    <dgm:pt modelId="{3AC957ED-3443-45F4-897C-AF482F2A3F2E}" type="pres">
      <dgm:prSet presAssocID="{2A002BE4-4272-4749-9EB3-ECAE8CCBDC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52B8A0-1798-463B-94EA-95BADC25F108}" type="pres">
      <dgm:prSet presAssocID="{6F8DFAE9-E037-41AB-BA15-5A87CB9FA0ED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84DE6E-E45B-4C17-8301-2D0FE400FD1D}" type="pres">
      <dgm:prSet presAssocID="{3D4C02CB-9EA3-4FA0-AFEF-DA4660A5409D}" presName="spacer" presStyleCnt="0"/>
      <dgm:spPr/>
    </dgm:pt>
    <dgm:pt modelId="{862A1F82-5D99-484B-8D4A-B6AAB9BAA31D}" type="pres">
      <dgm:prSet presAssocID="{50394DBB-9EE7-4424-B848-C403010FD66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10BA45-5A4A-4B0F-AB5C-183A1D290B9A}" type="pres">
      <dgm:prSet presAssocID="{D2753D53-2B4C-4D89-B1D2-D58AADC56241}" presName="spacer" presStyleCnt="0"/>
      <dgm:spPr/>
    </dgm:pt>
    <dgm:pt modelId="{8FC5593A-7005-40B5-999F-1C25E0C9338F}" type="pres">
      <dgm:prSet presAssocID="{81E06462-4223-4104-98FB-CFFFC5D031E7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3FE54B-4BA7-477C-B6C9-0612F51B1F03}" type="pres">
      <dgm:prSet presAssocID="{679CD06F-1065-4182-8E9E-036666725447}" presName="spacer" presStyleCnt="0"/>
      <dgm:spPr/>
    </dgm:pt>
    <dgm:pt modelId="{EF55F2AB-8D3C-450B-9C72-5D9E9BFB2B62}" type="pres">
      <dgm:prSet presAssocID="{1A7D665F-D3BB-4BE1-A43B-040D286E5CE6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BA9471-A8B5-4A4B-B08E-3F587C702E1F}" type="pres">
      <dgm:prSet presAssocID="{61E050EF-CD18-4583-9693-1C28F33660E0}" presName="spacer" presStyleCnt="0"/>
      <dgm:spPr/>
    </dgm:pt>
    <dgm:pt modelId="{144EC95E-728B-40F0-A477-A951C0152766}" type="pres">
      <dgm:prSet presAssocID="{7D0DD886-097E-418E-90ED-CAC5F4CBBB94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41FC16-5893-432B-92B5-6C82381190D3}" type="pres">
      <dgm:prSet presAssocID="{8AAF3E60-0BAC-4725-B7B8-8BF5761D2E02}" presName="spacer" presStyleCnt="0"/>
      <dgm:spPr/>
    </dgm:pt>
    <dgm:pt modelId="{B593E36A-74D8-4BDF-8E61-5F170730B39B}" type="pres">
      <dgm:prSet presAssocID="{E1378468-A03F-4599-B3DA-35FB2BA9636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2853FE-F862-45FE-90CE-87182C76BFBE}" srcId="{2A002BE4-4272-4749-9EB3-ECAE8CCBDC30}" destId="{1A7D665F-D3BB-4BE1-A43B-040D286E5CE6}" srcOrd="3" destOrd="0" parTransId="{586D05F3-9337-4EC0-ACC3-3DB7EEE0DD7B}" sibTransId="{61E050EF-CD18-4583-9693-1C28F33660E0}"/>
    <dgm:cxn modelId="{9E31B464-D913-4C71-A3D9-3A5D0B566899}" type="presOf" srcId="{81E06462-4223-4104-98FB-CFFFC5D031E7}" destId="{8FC5593A-7005-40B5-999F-1C25E0C9338F}" srcOrd="0" destOrd="0" presId="urn:microsoft.com/office/officeart/2005/8/layout/vList2"/>
    <dgm:cxn modelId="{C93F9E57-845D-453F-88DB-4365BCBB6C57}" srcId="{2A002BE4-4272-4749-9EB3-ECAE8CCBDC30}" destId="{6F8DFAE9-E037-41AB-BA15-5A87CB9FA0ED}" srcOrd="0" destOrd="0" parTransId="{5D0E4522-54A3-4DFE-8AC5-FDF1D68364DC}" sibTransId="{3D4C02CB-9EA3-4FA0-AFEF-DA4660A5409D}"/>
    <dgm:cxn modelId="{03ECBD6D-D3AE-453D-BB74-A4E4FA0A74C5}" type="presOf" srcId="{6F8DFAE9-E037-41AB-BA15-5A87CB9FA0ED}" destId="{C252B8A0-1798-463B-94EA-95BADC25F108}" srcOrd="0" destOrd="0" presId="urn:microsoft.com/office/officeart/2005/8/layout/vList2"/>
    <dgm:cxn modelId="{AEBA34F5-B46C-4F18-B841-A2A007D1E1F6}" srcId="{2A002BE4-4272-4749-9EB3-ECAE8CCBDC30}" destId="{50394DBB-9EE7-4424-B848-C403010FD66A}" srcOrd="1" destOrd="0" parTransId="{8012D6B0-53A7-4589-81A7-3818CC4B628A}" sibTransId="{D2753D53-2B4C-4D89-B1D2-D58AADC56241}"/>
    <dgm:cxn modelId="{5303DBEF-E8D3-423A-B532-D1AA6DE1A993}" srcId="{2A002BE4-4272-4749-9EB3-ECAE8CCBDC30}" destId="{81E06462-4223-4104-98FB-CFFFC5D031E7}" srcOrd="2" destOrd="0" parTransId="{93E70D38-EAA4-4965-B3FA-0BF41BE27DBB}" sibTransId="{679CD06F-1065-4182-8E9E-036666725447}"/>
    <dgm:cxn modelId="{B1B23561-96A9-4CFC-932C-C52A004383CD}" type="presOf" srcId="{2A002BE4-4272-4749-9EB3-ECAE8CCBDC30}" destId="{3AC957ED-3443-45F4-897C-AF482F2A3F2E}" srcOrd="0" destOrd="0" presId="urn:microsoft.com/office/officeart/2005/8/layout/vList2"/>
    <dgm:cxn modelId="{72F5E94C-F4ED-4DDF-89DA-0446A63708FC}" srcId="{2A002BE4-4272-4749-9EB3-ECAE8CCBDC30}" destId="{E1378468-A03F-4599-B3DA-35FB2BA96365}" srcOrd="5" destOrd="0" parTransId="{B8F67A7A-0647-4CB6-9B4A-F0E5713B69A4}" sibTransId="{DC9A5451-93E7-46B5-AF40-9ADF6CCA560C}"/>
    <dgm:cxn modelId="{56DA1F77-EC33-40E6-BF70-F21EE239C9FE}" type="presOf" srcId="{1A7D665F-D3BB-4BE1-A43B-040D286E5CE6}" destId="{EF55F2AB-8D3C-450B-9C72-5D9E9BFB2B62}" srcOrd="0" destOrd="0" presId="urn:microsoft.com/office/officeart/2005/8/layout/vList2"/>
    <dgm:cxn modelId="{75D55CFB-5450-478B-8868-688B88532DA8}" type="presOf" srcId="{E1378468-A03F-4599-B3DA-35FB2BA96365}" destId="{B593E36A-74D8-4BDF-8E61-5F170730B39B}" srcOrd="0" destOrd="0" presId="urn:microsoft.com/office/officeart/2005/8/layout/vList2"/>
    <dgm:cxn modelId="{DB3D41F8-F31E-4710-B0D5-D56518A56296}" type="presOf" srcId="{7D0DD886-097E-418E-90ED-CAC5F4CBBB94}" destId="{144EC95E-728B-40F0-A477-A951C0152766}" srcOrd="0" destOrd="0" presId="urn:microsoft.com/office/officeart/2005/8/layout/vList2"/>
    <dgm:cxn modelId="{3D60005E-7E35-4F66-A77D-49D5F131007D}" type="presOf" srcId="{50394DBB-9EE7-4424-B848-C403010FD66A}" destId="{862A1F82-5D99-484B-8D4A-B6AAB9BAA31D}" srcOrd="0" destOrd="0" presId="urn:microsoft.com/office/officeart/2005/8/layout/vList2"/>
    <dgm:cxn modelId="{66C7B6D0-2B1A-4397-8477-CB6C4DA55662}" srcId="{2A002BE4-4272-4749-9EB3-ECAE8CCBDC30}" destId="{7D0DD886-097E-418E-90ED-CAC5F4CBBB94}" srcOrd="4" destOrd="0" parTransId="{32E2776F-4349-4F88-8AD0-37C490E14DF3}" sibTransId="{8AAF3E60-0BAC-4725-B7B8-8BF5761D2E02}"/>
    <dgm:cxn modelId="{8308906D-5182-43E7-B237-85E2209983E4}" type="presParOf" srcId="{3AC957ED-3443-45F4-897C-AF482F2A3F2E}" destId="{C252B8A0-1798-463B-94EA-95BADC25F108}" srcOrd="0" destOrd="0" presId="urn:microsoft.com/office/officeart/2005/8/layout/vList2"/>
    <dgm:cxn modelId="{A1F5C058-5F13-41DB-861A-4C62A94AF529}" type="presParOf" srcId="{3AC957ED-3443-45F4-897C-AF482F2A3F2E}" destId="{8A84DE6E-E45B-4C17-8301-2D0FE400FD1D}" srcOrd="1" destOrd="0" presId="urn:microsoft.com/office/officeart/2005/8/layout/vList2"/>
    <dgm:cxn modelId="{7EA91533-0C0B-4DB7-B127-E78C96894756}" type="presParOf" srcId="{3AC957ED-3443-45F4-897C-AF482F2A3F2E}" destId="{862A1F82-5D99-484B-8D4A-B6AAB9BAA31D}" srcOrd="2" destOrd="0" presId="urn:microsoft.com/office/officeart/2005/8/layout/vList2"/>
    <dgm:cxn modelId="{3863EC72-5B1E-4B95-B978-B249686FFC33}" type="presParOf" srcId="{3AC957ED-3443-45F4-897C-AF482F2A3F2E}" destId="{0310BA45-5A4A-4B0F-AB5C-183A1D290B9A}" srcOrd="3" destOrd="0" presId="urn:microsoft.com/office/officeart/2005/8/layout/vList2"/>
    <dgm:cxn modelId="{FE1E348D-3CAB-47DB-BBD7-7DA398533BC0}" type="presParOf" srcId="{3AC957ED-3443-45F4-897C-AF482F2A3F2E}" destId="{8FC5593A-7005-40B5-999F-1C25E0C9338F}" srcOrd="4" destOrd="0" presId="urn:microsoft.com/office/officeart/2005/8/layout/vList2"/>
    <dgm:cxn modelId="{E03937F4-215B-4670-BEBB-5C2F0B093846}" type="presParOf" srcId="{3AC957ED-3443-45F4-897C-AF482F2A3F2E}" destId="{893FE54B-4BA7-477C-B6C9-0612F51B1F03}" srcOrd="5" destOrd="0" presId="urn:microsoft.com/office/officeart/2005/8/layout/vList2"/>
    <dgm:cxn modelId="{ABA04ED8-5005-4F85-AB24-CC2FF824B849}" type="presParOf" srcId="{3AC957ED-3443-45F4-897C-AF482F2A3F2E}" destId="{EF55F2AB-8D3C-450B-9C72-5D9E9BFB2B62}" srcOrd="6" destOrd="0" presId="urn:microsoft.com/office/officeart/2005/8/layout/vList2"/>
    <dgm:cxn modelId="{207FCE9B-6C85-46F1-9AA2-D27D62F18FE6}" type="presParOf" srcId="{3AC957ED-3443-45F4-897C-AF482F2A3F2E}" destId="{95BA9471-A8B5-4A4B-B08E-3F587C702E1F}" srcOrd="7" destOrd="0" presId="urn:microsoft.com/office/officeart/2005/8/layout/vList2"/>
    <dgm:cxn modelId="{8A33950D-78ED-4D7B-A8FA-2F300B89C80F}" type="presParOf" srcId="{3AC957ED-3443-45F4-897C-AF482F2A3F2E}" destId="{144EC95E-728B-40F0-A477-A951C0152766}" srcOrd="8" destOrd="0" presId="urn:microsoft.com/office/officeart/2005/8/layout/vList2"/>
    <dgm:cxn modelId="{9B4B15E2-AE8E-42C8-8BB8-05663574C270}" type="presParOf" srcId="{3AC957ED-3443-45F4-897C-AF482F2A3F2E}" destId="{A541FC16-5893-432B-92B5-6C82381190D3}" srcOrd="9" destOrd="0" presId="urn:microsoft.com/office/officeart/2005/8/layout/vList2"/>
    <dgm:cxn modelId="{C09CD17D-F543-4B91-838B-D5A210B2AE31}" type="presParOf" srcId="{3AC957ED-3443-45F4-897C-AF482F2A3F2E}" destId="{B593E36A-74D8-4BDF-8E61-5F170730B39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2538728-9A1A-4210-8D1A-CAAA36CC3909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8137FD31-3CF2-464F-BAD4-8D7704CDBAB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Amend</a:t>
          </a:r>
        </a:p>
      </dgm:t>
    </dgm:pt>
    <dgm:pt modelId="{6492493F-7E0D-4CDF-83E7-3FA8815E2411}" type="parTrans" cxnId="{72058C55-4699-4833-BAE1-F1F02996DE62}">
      <dgm:prSet/>
      <dgm:spPr/>
      <dgm:t>
        <a:bodyPr/>
        <a:lstStyle/>
        <a:p>
          <a:endParaRPr lang="en-US"/>
        </a:p>
      </dgm:t>
    </dgm:pt>
    <dgm:pt modelId="{3711BF0B-3AA7-450A-9495-EF96B6EBAA9E}" type="sibTrans" cxnId="{72058C55-4699-4833-BAE1-F1F02996DE62}">
      <dgm:prSet/>
      <dgm:spPr/>
      <dgm:t>
        <a:bodyPr/>
        <a:lstStyle/>
        <a:p>
          <a:endParaRPr lang="en-US"/>
        </a:p>
      </dgm:t>
    </dgm:pt>
    <dgm:pt modelId="{0499C92A-91F5-4CC1-8E1B-3642916F2F6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Amend Antigua and Barbuda </a:t>
          </a:r>
          <a:r>
            <a:rPr lang="en-US" dirty="0" err="1"/>
            <a:t>Labour</a:t>
          </a:r>
          <a:r>
            <a:rPr lang="en-US" dirty="0"/>
            <a:t> Code as well as associated Act and Regulations for broader coverage</a:t>
          </a:r>
        </a:p>
      </dgm:t>
    </dgm:pt>
    <dgm:pt modelId="{5CBD9C8E-AC87-41D4-9124-63C41F2BA7CE}" type="parTrans" cxnId="{46DC5A65-54D0-4E71-886E-0C76B97085CE}">
      <dgm:prSet/>
      <dgm:spPr/>
      <dgm:t>
        <a:bodyPr/>
        <a:lstStyle/>
        <a:p>
          <a:endParaRPr lang="en-US"/>
        </a:p>
      </dgm:t>
    </dgm:pt>
    <dgm:pt modelId="{8825A96D-8761-49AD-9C52-618CAFFD29A6}" type="sibTrans" cxnId="{46DC5A65-54D0-4E71-886E-0C76B97085CE}">
      <dgm:prSet/>
      <dgm:spPr/>
      <dgm:t>
        <a:bodyPr/>
        <a:lstStyle/>
        <a:p>
          <a:endParaRPr lang="en-US"/>
        </a:p>
      </dgm:t>
    </dgm:pt>
    <dgm:pt modelId="{4164BA72-2C23-4E34-81FC-30510C1BCD0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Establish</a:t>
          </a:r>
        </a:p>
      </dgm:t>
    </dgm:pt>
    <dgm:pt modelId="{84188CB3-FCD2-424B-9681-4F713164217E}" type="parTrans" cxnId="{D23D47C7-95FE-48C5-8EA0-DAEC86628C00}">
      <dgm:prSet/>
      <dgm:spPr/>
      <dgm:t>
        <a:bodyPr/>
        <a:lstStyle/>
        <a:p>
          <a:endParaRPr lang="en-US"/>
        </a:p>
      </dgm:t>
    </dgm:pt>
    <dgm:pt modelId="{935F15E7-67B0-4D72-A31E-73CA6FA96791}" type="sibTrans" cxnId="{D23D47C7-95FE-48C5-8EA0-DAEC86628C00}">
      <dgm:prSet/>
      <dgm:spPr/>
      <dgm:t>
        <a:bodyPr/>
        <a:lstStyle/>
        <a:p>
          <a:endParaRPr lang="en-US"/>
        </a:p>
      </dgm:t>
    </dgm:pt>
    <dgm:pt modelId="{2E70C8FA-EF9C-42C5-9A86-A8E76986179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Establish 'Labour Compliance Committee’ &amp; Register of Mediators</a:t>
          </a:r>
        </a:p>
      </dgm:t>
    </dgm:pt>
    <dgm:pt modelId="{38DD6D42-F0DC-49FB-8FF5-43D1A0821313}" type="parTrans" cxnId="{BAD15162-E984-4347-BA91-E6B83C0DB241}">
      <dgm:prSet/>
      <dgm:spPr/>
      <dgm:t>
        <a:bodyPr/>
        <a:lstStyle/>
        <a:p>
          <a:endParaRPr lang="en-US"/>
        </a:p>
      </dgm:t>
    </dgm:pt>
    <dgm:pt modelId="{DDAE1D6E-893C-44C6-AD23-667B5EF26C31}" type="sibTrans" cxnId="{BAD15162-E984-4347-BA91-E6B83C0DB241}">
      <dgm:prSet/>
      <dgm:spPr/>
      <dgm:t>
        <a:bodyPr/>
        <a:lstStyle/>
        <a:p>
          <a:endParaRPr lang="en-US"/>
        </a:p>
      </dgm:t>
    </dgm:pt>
    <dgm:pt modelId="{74A55432-5F19-48F1-AD6E-08903FFECCA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Develop</a:t>
          </a:r>
        </a:p>
      </dgm:t>
    </dgm:pt>
    <dgm:pt modelId="{D7494270-A0E6-44E2-8A11-225790B6D90D}" type="parTrans" cxnId="{85428FAA-D060-4C66-97BC-9B1ADBC406C5}">
      <dgm:prSet/>
      <dgm:spPr/>
      <dgm:t>
        <a:bodyPr/>
        <a:lstStyle/>
        <a:p>
          <a:endParaRPr lang="en-US"/>
        </a:p>
      </dgm:t>
    </dgm:pt>
    <dgm:pt modelId="{63BCFC68-B953-4A32-8D26-FE5C3A8274EE}" type="sibTrans" cxnId="{85428FAA-D060-4C66-97BC-9B1ADBC406C5}">
      <dgm:prSet/>
      <dgm:spPr/>
      <dgm:t>
        <a:bodyPr/>
        <a:lstStyle/>
        <a:p>
          <a:endParaRPr lang="en-US"/>
        </a:p>
      </dgm:t>
    </dgm:pt>
    <dgm:pt modelId="{213F1443-1DFC-4728-B9BE-5AD65CD4DE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Develop confidential reporting &amp; accountability safeguards</a:t>
          </a:r>
        </a:p>
      </dgm:t>
    </dgm:pt>
    <dgm:pt modelId="{882A982E-B878-48DD-B499-760D33D122FF}" type="parTrans" cxnId="{4544066D-7DD6-4FE2-B895-79DB97686EDB}">
      <dgm:prSet/>
      <dgm:spPr/>
      <dgm:t>
        <a:bodyPr/>
        <a:lstStyle/>
        <a:p>
          <a:endParaRPr lang="en-US"/>
        </a:p>
      </dgm:t>
    </dgm:pt>
    <dgm:pt modelId="{1D9C92A2-1FAE-42AB-B480-FD760BEA6E38}" type="sibTrans" cxnId="{4544066D-7DD6-4FE2-B895-79DB97686EDB}">
      <dgm:prSet/>
      <dgm:spPr/>
      <dgm:t>
        <a:bodyPr/>
        <a:lstStyle/>
        <a:p>
          <a:endParaRPr lang="en-US"/>
        </a:p>
      </dgm:t>
    </dgm:pt>
    <dgm:pt modelId="{495AA71F-850A-4B5B-A5B3-4FD19999BE2C}" type="pres">
      <dgm:prSet presAssocID="{22538728-9A1A-4210-8D1A-CAAA36CC3909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01C13F-CC34-4CDE-9F88-8774B51506A7}" type="pres">
      <dgm:prSet presAssocID="{8137FD31-3CF2-464F-BAD4-8D7704CDBABC}" presName="compNode" presStyleCnt="0"/>
      <dgm:spPr/>
    </dgm:pt>
    <dgm:pt modelId="{F4CEBACB-E466-46D6-9803-0909A2BCE688}" type="pres">
      <dgm:prSet presAssocID="{8137FD31-3CF2-464F-BAD4-8D7704CDBAB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F612D6DE-E2BC-435A-9BCA-778719EDE7AA}" type="pres">
      <dgm:prSet presAssocID="{8137FD31-3CF2-464F-BAD4-8D7704CDBABC}" presName="iconSpace" presStyleCnt="0"/>
      <dgm:spPr/>
    </dgm:pt>
    <dgm:pt modelId="{1C2C9825-CC52-4F48-A02A-5EFB6F3B73A8}" type="pres">
      <dgm:prSet presAssocID="{8137FD31-3CF2-464F-BAD4-8D7704CDBABC}" presName="parTx" presStyleLbl="revTx" presStyleIdx="0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946A68F-6FA1-47DB-8AB1-923DCDA76B3E}" type="pres">
      <dgm:prSet presAssocID="{8137FD31-3CF2-464F-BAD4-8D7704CDBABC}" presName="txSpace" presStyleCnt="0"/>
      <dgm:spPr/>
    </dgm:pt>
    <dgm:pt modelId="{84E12881-F462-416E-A321-D53A30B98A90}" type="pres">
      <dgm:prSet presAssocID="{8137FD31-3CF2-464F-BAD4-8D7704CDBABC}" presName="desTx" presStyleLbl="revTx" presStyleIdx="1" presStyleCnt="6">
        <dgm:presLayoutVars/>
      </dgm:prSet>
      <dgm:spPr/>
      <dgm:t>
        <a:bodyPr/>
        <a:lstStyle/>
        <a:p>
          <a:endParaRPr lang="en-US"/>
        </a:p>
      </dgm:t>
    </dgm:pt>
    <dgm:pt modelId="{9B3AFAD4-EB19-479F-9F35-259FD50452F1}" type="pres">
      <dgm:prSet presAssocID="{3711BF0B-3AA7-450A-9495-EF96B6EBAA9E}" presName="sibTrans" presStyleCnt="0"/>
      <dgm:spPr/>
    </dgm:pt>
    <dgm:pt modelId="{6FAF9E48-A1FF-416C-9CE9-7EB958AACAF1}" type="pres">
      <dgm:prSet presAssocID="{4164BA72-2C23-4E34-81FC-30510C1BCD0A}" presName="compNode" presStyleCnt="0"/>
      <dgm:spPr/>
    </dgm:pt>
    <dgm:pt modelId="{F16B878B-5267-48C8-80F2-C4646DB05CC1}" type="pres">
      <dgm:prSet presAssocID="{4164BA72-2C23-4E34-81FC-30510C1BCD0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6C8183EC-72FC-42E6-ABB8-FD8B15AA1D9F}" type="pres">
      <dgm:prSet presAssocID="{4164BA72-2C23-4E34-81FC-30510C1BCD0A}" presName="iconSpace" presStyleCnt="0"/>
      <dgm:spPr/>
    </dgm:pt>
    <dgm:pt modelId="{795D5817-3669-42AD-88AB-58E4DE65338E}" type="pres">
      <dgm:prSet presAssocID="{4164BA72-2C23-4E34-81FC-30510C1BCD0A}" presName="parTx" presStyleLbl="revTx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7A0BE40-C4AD-409E-BC08-0C99EA8749E1}" type="pres">
      <dgm:prSet presAssocID="{4164BA72-2C23-4E34-81FC-30510C1BCD0A}" presName="txSpace" presStyleCnt="0"/>
      <dgm:spPr/>
    </dgm:pt>
    <dgm:pt modelId="{DDB1BB1C-E062-47E7-8B83-F77BFE7D6FC6}" type="pres">
      <dgm:prSet presAssocID="{4164BA72-2C23-4E34-81FC-30510C1BCD0A}" presName="desTx" presStyleLbl="revTx" presStyleIdx="3" presStyleCnt="6">
        <dgm:presLayoutVars/>
      </dgm:prSet>
      <dgm:spPr/>
      <dgm:t>
        <a:bodyPr/>
        <a:lstStyle/>
        <a:p>
          <a:endParaRPr lang="en-US"/>
        </a:p>
      </dgm:t>
    </dgm:pt>
    <dgm:pt modelId="{EEAF23FF-9A51-4C71-93BB-5244BD661610}" type="pres">
      <dgm:prSet presAssocID="{935F15E7-67B0-4D72-A31E-73CA6FA96791}" presName="sibTrans" presStyleCnt="0"/>
      <dgm:spPr/>
    </dgm:pt>
    <dgm:pt modelId="{1A96D94F-8150-4D59-9454-CF83B40D951F}" type="pres">
      <dgm:prSet presAssocID="{74A55432-5F19-48F1-AD6E-08903FFECCAC}" presName="compNode" presStyleCnt="0"/>
      <dgm:spPr/>
    </dgm:pt>
    <dgm:pt modelId="{EDFEC2A5-1057-49E7-86A0-3FE795412594}" type="pres">
      <dgm:prSet presAssocID="{74A55432-5F19-48F1-AD6E-08903FFECCA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C68F74BF-86D1-40E3-B2F3-EAD5BF4FF834}" type="pres">
      <dgm:prSet presAssocID="{74A55432-5F19-48F1-AD6E-08903FFECCAC}" presName="iconSpace" presStyleCnt="0"/>
      <dgm:spPr/>
    </dgm:pt>
    <dgm:pt modelId="{C4136DB8-849D-4E72-86F2-8EACCE2B56AB}" type="pres">
      <dgm:prSet presAssocID="{74A55432-5F19-48F1-AD6E-08903FFECCAC}" presName="parTx" presStyleLbl="revTx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11C8660-959A-4D14-AC06-5D1006D32DEC}" type="pres">
      <dgm:prSet presAssocID="{74A55432-5F19-48F1-AD6E-08903FFECCAC}" presName="txSpace" presStyleCnt="0"/>
      <dgm:spPr/>
    </dgm:pt>
    <dgm:pt modelId="{84272CE2-BE3B-4795-9F30-4507201FB636}" type="pres">
      <dgm:prSet presAssocID="{74A55432-5F19-48F1-AD6E-08903FFECCAC}" presName="desTx" presStyleLbl="revTx" presStyleIdx="5" presStyleCnt="6">
        <dgm:presLayoutVars/>
      </dgm:prSet>
      <dgm:spPr/>
      <dgm:t>
        <a:bodyPr/>
        <a:lstStyle/>
        <a:p>
          <a:endParaRPr lang="en-US"/>
        </a:p>
      </dgm:t>
    </dgm:pt>
  </dgm:ptLst>
  <dgm:cxnLst>
    <dgm:cxn modelId="{BE22C1B6-37FC-4F94-BEEE-92B21358289F}" type="presOf" srcId="{8137FD31-3CF2-464F-BAD4-8D7704CDBABC}" destId="{1C2C9825-CC52-4F48-A02A-5EFB6F3B73A8}" srcOrd="0" destOrd="0" presId="urn:microsoft.com/office/officeart/2018/5/layout/CenteredIconLabelDescriptionList"/>
    <dgm:cxn modelId="{202D8E6C-C26D-4F4F-A602-DD873E90CAFD}" type="presOf" srcId="{4164BA72-2C23-4E34-81FC-30510C1BCD0A}" destId="{795D5817-3669-42AD-88AB-58E4DE65338E}" srcOrd="0" destOrd="0" presId="urn:microsoft.com/office/officeart/2018/5/layout/CenteredIconLabelDescriptionList"/>
    <dgm:cxn modelId="{BAD15162-E984-4347-BA91-E6B83C0DB241}" srcId="{4164BA72-2C23-4E34-81FC-30510C1BCD0A}" destId="{2E70C8FA-EF9C-42C5-9A86-A8E769861790}" srcOrd="0" destOrd="0" parTransId="{38DD6D42-F0DC-49FB-8FF5-43D1A0821313}" sibTransId="{DDAE1D6E-893C-44C6-AD23-667B5EF26C31}"/>
    <dgm:cxn modelId="{2C9BA046-EC70-4933-925B-EC571C28CC94}" type="presOf" srcId="{0499C92A-91F5-4CC1-8E1B-3642916F2F64}" destId="{84E12881-F462-416E-A321-D53A30B98A90}" srcOrd="0" destOrd="0" presId="urn:microsoft.com/office/officeart/2018/5/layout/CenteredIconLabelDescriptionList"/>
    <dgm:cxn modelId="{7B8698AE-26B9-423C-BE8E-7D8717B3F0BE}" type="presOf" srcId="{74A55432-5F19-48F1-AD6E-08903FFECCAC}" destId="{C4136DB8-849D-4E72-86F2-8EACCE2B56AB}" srcOrd="0" destOrd="0" presId="urn:microsoft.com/office/officeart/2018/5/layout/CenteredIconLabelDescriptionList"/>
    <dgm:cxn modelId="{87370D09-8366-46DB-9098-451823E43FA8}" type="presOf" srcId="{213F1443-1DFC-4728-B9BE-5AD65CD4DE49}" destId="{84272CE2-BE3B-4795-9F30-4507201FB636}" srcOrd="0" destOrd="0" presId="urn:microsoft.com/office/officeart/2018/5/layout/CenteredIconLabelDescriptionList"/>
    <dgm:cxn modelId="{46DC5A65-54D0-4E71-886E-0C76B97085CE}" srcId="{8137FD31-3CF2-464F-BAD4-8D7704CDBABC}" destId="{0499C92A-91F5-4CC1-8E1B-3642916F2F64}" srcOrd="0" destOrd="0" parTransId="{5CBD9C8E-AC87-41D4-9124-63C41F2BA7CE}" sibTransId="{8825A96D-8761-49AD-9C52-618CAFFD29A6}"/>
    <dgm:cxn modelId="{33F807E8-ED51-4A1E-AAC5-9B82277C1229}" type="presOf" srcId="{22538728-9A1A-4210-8D1A-CAAA36CC3909}" destId="{495AA71F-850A-4B5B-A5B3-4FD19999BE2C}" srcOrd="0" destOrd="0" presId="urn:microsoft.com/office/officeart/2018/5/layout/CenteredIconLabelDescriptionList"/>
    <dgm:cxn modelId="{85428FAA-D060-4C66-97BC-9B1ADBC406C5}" srcId="{22538728-9A1A-4210-8D1A-CAAA36CC3909}" destId="{74A55432-5F19-48F1-AD6E-08903FFECCAC}" srcOrd="2" destOrd="0" parTransId="{D7494270-A0E6-44E2-8A11-225790B6D90D}" sibTransId="{63BCFC68-B953-4A32-8D26-FE5C3A8274EE}"/>
    <dgm:cxn modelId="{72058C55-4699-4833-BAE1-F1F02996DE62}" srcId="{22538728-9A1A-4210-8D1A-CAAA36CC3909}" destId="{8137FD31-3CF2-464F-BAD4-8D7704CDBABC}" srcOrd="0" destOrd="0" parTransId="{6492493F-7E0D-4CDF-83E7-3FA8815E2411}" sibTransId="{3711BF0B-3AA7-450A-9495-EF96B6EBAA9E}"/>
    <dgm:cxn modelId="{57B09D7A-74E1-40FA-B629-383B446E063C}" type="presOf" srcId="{2E70C8FA-EF9C-42C5-9A86-A8E769861790}" destId="{DDB1BB1C-E062-47E7-8B83-F77BFE7D6FC6}" srcOrd="0" destOrd="0" presId="urn:microsoft.com/office/officeart/2018/5/layout/CenteredIconLabelDescriptionList"/>
    <dgm:cxn modelId="{4544066D-7DD6-4FE2-B895-79DB97686EDB}" srcId="{74A55432-5F19-48F1-AD6E-08903FFECCAC}" destId="{213F1443-1DFC-4728-B9BE-5AD65CD4DE49}" srcOrd="0" destOrd="0" parTransId="{882A982E-B878-48DD-B499-760D33D122FF}" sibTransId="{1D9C92A2-1FAE-42AB-B480-FD760BEA6E38}"/>
    <dgm:cxn modelId="{D23D47C7-95FE-48C5-8EA0-DAEC86628C00}" srcId="{22538728-9A1A-4210-8D1A-CAAA36CC3909}" destId="{4164BA72-2C23-4E34-81FC-30510C1BCD0A}" srcOrd="1" destOrd="0" parTransId="{84188CB3-FCD2-424B-9681-4F713164217E}" sibTransId="{935F15E7-67B0-4D72-A31E-73CA6FA96791}"/>
    <dgm:cxn modelId="{368A8518-A30E-4ABD-B1D4-4E3C2082FED8}" type="presParOf" srcId="{495AA71F-850A-4B5B-A5B3-4FD19999BE2C}" destId="{D001C13F-CC34-4CDE-9F88-8774B51506A7}" srcOrd="0" destOrd="0" presId="urn:microsoft.com/office/officeart/2018/5/layout/CenteredIconLabelDescriptionList"/>
    <dgm:cxn modelId="{ADDCF546-89C4-44C8-A3A3-91F23EA1C531}" type="presParOf" srcId="{D001C13F-CC34-4CDE-9F88-8774B51506A7}" destId="{F4CEBACB-E466-46D6-9803-0909A2BCE688}" srcOrd="0" destOrd="0" presId="urn:microsoft.com/office/officeart/2018/5/layout/CenteredIconLabelDescriptionList"/>
    <dgm:cxn modelId="{4D4EEEA9-1952-4ACF-B812-4DEE19BF05AC}" type="presParOf" srcId="{D001C13F-CC34-4CDE-9F88-8774B51506A7}" destId="{F612D6DE-E2BC-435A-9BCA-778719EDE7AA}" srcOrd="1" destOrd="0" presId="urn:microsoft.com/office/officeart/2018/5/layout/CenteredIconLabelDescriptionList"/>
    <dgm:cxn modelId="{50E18AD7-582B-4DC3-9DA4-A7EED02D9941}" type="presParOf" srcId="{D001C13F-CC34-4CDE-9F88-8774B51506A7}" destId="{1C2C9825-CC52-4F48-A02A-5EFB6F3B73A8}" srcOrd="2" destOrd="0" presId="urn:microsoft.com/office/officeart/2018/5/layout/CenteredIconLabelDescriptionList"/>
    <dgm:cxn modelId="{FCEB3CD4-53C3-46C0-9F81-ED430CF53DF0}" type="presParOf" srcId="{D001C13F-CC34-4CDE-9F88-8774B51506A7}" destId="{7946A68F-6FA1-47DB-8AB1-923DCDA76B3E}" srcOrd="3" destOrd="0" presId="urn:microsoft.com/office/officeart/2018/5/layout/CenteredIconLabelDescriptionList"/>
    <dgm:cxn modelId="{2BFA0B91-2098-4113-B23C-780D6A35BA29}" type="presParOf" srcId="{D001C13F-CC34-4CDE-9F88-8774B51506A7}" destId="{84E12881-F462-416E-A321-D53A30B98A90}" srcOrd="4" destOrd="0" presId="urn:microsoft.com/office/officeart/2018/5/layout/CenteredIconLabelDescriptionList"/>
    <dgm:cxn modelId="{75E27838-6A34-41E6-BB19-61328E35C661}" type="presParOf" srcId="{495AA71F-850A-4B5B-A5B3-4FD19999BE2C}" destId="{9B3AFAD4-EB19-479F-9F35-259FD50452F1}" srcOrd="1" destOrd="0" presId="urn:microsoft.com/office/officeart/2018/5/layout/CenteredIconLabelDescriptionList"/>
    <dgm:cxn modelId="{22447344-612C-4924-ACA4-0627CAAD5E46}" type="presParOf" srcId="{495AA71F-850A-4B5B-A5B3-4FD19999BE2C}" destId="{6FAF9E48-A1FF-416C-9CE9-7EB958AACAF1}" srcOrd="2" destOrd="0" presId="urn:microsoft.com/office/officeart/2018/5/layout/CenteredIconLabelDescriptionList"/>
    <dgm:cxn modelId="{2CD63191-CA9E-4BE2-A860-88E4516F08DC}" type="presParOf" srcId="{6FAF9E48-A1FF-416C-9CE9-7EB958AACAF1}" destId="{F16B878B-5267-48C8-80F2-C4646DB05CC1}" srcOrd="0" destOrd="0" presId="urn:microsoft.com/office/officeart/2018/5/layout/CenteredIconLabelDescriptionList"/>
    <dgm:cxn modelId="{E9EE7C90-3E4E-4071-B11C-FA5691E430F7}" type="presParOf" srcId="{6FAF9E48-A1FF-416C-9CE9-7EB958AACAF1}" destId="{6C8183EC-72FC-42E6-ABB8-FD8B15AA1D9F}" srcOrd="1" destOrd="0" presId="urn:microsoft.com/office/officeart/2018/5/layout/CenteredIconLabelDescriptionList"/>
    <dgm:cxn modelId="{0C2FF5D2-7699-42A0-B83A-C2A30F237F64}" type="presParOf" srcId="{6FAF9E48-A1FF-416C-9CE9-7EB958AACAF1}" destId="{795D5817-3669-42AD-88AB-58E4DE65338E}" srcOrd="2" destOrd="0" presId="urn:microsoft.com/office/officeart/2018/5/layout/CenteredIconLabelDescriptionList"/>
    <dgm:cxn modelId="{2D560796-6D31-4507-9AEE-EE0029988739}" type="presParOf" srcId="{6FAF9E48-A1FF-416C-9CE9-7EB958AACAF1}" destId="{77A0BE40-C4AD-409E-BC08-0C99EA8749E1}" srcOrd="3" destOrd="0" presId="urn:microsoft.com/office/officeart/2018/5/layout/CenteredIconLabelDescriptionList"/>
    <dgm:cxn modelId="{E1D9F68A-55B0-4629-90F0-8EDB52D837E1}" type="presParOf" srcId="{6FAF9E48-A1FF-416C-9CE9-7EB958AACAF1}" destId="{DDB1BB1C-E062-47E7-8B83-F77BFE7D6FC6}" srcOrd="4" destOrd="0" presId="urn:microsoft.com/office/officeart/2018/5/layout/CenteredIconLabelDescriptionList"/>
    <dgm:cxn modelId="{A7C15583-FE27-455F-9482-615AAE230DC6}" type="presParOf" srcId="{495AA71F-850A-4B5B-A5B3-4FD19999BE2C}" destId="{EEAF23FF-9A51-4C71-93BB-5244BD661610}" srcOrd="3" destOrd="0" presId="urn:microsoft.com/office/officeart/2018/5/layout/CenteredIconLabelDescriptionList"/>
    <dgm:cxn modelId="{D7ADFC1B-BC4F-4BFD-9663-A351FE1D29E2}" type="presParOf" srcId="{495AA71F-850A-4B5B-A5B3-4FD19999BE2C}" destId="{1A96D94F-8150-4D59-9454-CF83B40D951F}" srcOrd="4" destOrd="0" presId="urn:microsoft.com/office/officeart/2018/5/layout/CenteredIconLabelDescriptionList"/>
    <dgm:cxn modelId="{733D9185-69B4-4034-B76F-65B0E8CA583F}" type="presParOf" srcId="{1A96D94F-8150-4D59-9454-CF83B40D951F}" destId="{EDFEC2A5-1057-49E7-86A0-3FE795412594}" srcOrd="0" destOrd="0" presId="urn:microsoft.com/office/officeart/2018/5/layout/CenteredIconLabelDescriptionList"/>
    <dgm:cxn modelId="{83E2D3A9-E74A-461E-809B-CBE842D42C27}" type="presParOf" srcId="{1A96D94F-8150-4D59-9454-CF83B40D951F}" destId="{C68F74BF-86D1-40E3-B2F3-EAD5BF4FF834}" srcOrd="1" destOrd="0" presId="urn:microsoft.com/office/officeart/2018/5/layout/CenteredIconLabelDescriptionList"/>
    <dgm:cxn modelId="{BBBEC96C-F1D3-49E5-80C0-5DE222CE712D}" type="presParOf" srcId="{1A96D94F-8150-4D59-9454-CF83B40D951F}" destId="{C4136DB8-849D-4E72-86F2-8EACCE2B56AB}" srcOrd="2" destOrd="0" presId="urn:microsoft.com/office/officeart/2018/5/layout/CenteredIconLabelDescriptionList"/>
    <dgm:cxn modelId="{7FE1724A-5166-4A99-AAAF-6A3886443389}" type="presParOf" srcId="{1A96D94F-8150-4D59-9454-CF83B40D951F}" destId="{111C8660-959A-4D14-AC06-5D1006D32DEC}" srcOrd="3" destOrd="0" presId="urn:microsoft.com/office/officeart/2018/5/layout/CenteredIconLabelDescriptionList"/>
    <dgm:cxn modelId="{DB23AB30-131C-4692-A995-2E622472C33C}" type="presParOf" srcId="{1A96D94F-8150-4D59-9454-CF83B40D951F}" destId="{84272CE2-BE3B-4795-9F30-4507201FB636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60A192A-42DB-478E-8E6D-26AEF719B75B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5A6B51FC-8703-4F8C-A275-01F8A70FC218}">
      <dgm:prSet/>
      <dgm:spPr/>
      <dgm:t>
        <a:bodyPr/>
        <a:lstStyle/>
        <a:p>
          <a:r>
            <a:rPr lang="en-US" dirty="0"/>
            <a:t>Downscale committee sizes for small jurisdictions</a:t>
          </a:r>
        </a:p>
      </dgm:t>
    </dgm:pt>
    <dgm:pt modelId="{3C315577-C8FA-4FBB-97B9-B2B11ED74F3E}" type="parTrans" cxnId="{18C8E881-B369-4B9E-B466-58C0E3AE77BF}">
      <dgm:prSet/>
      <dgm:spPr/>
      <dgm:t>
        <a:bodyPr/>
        <a:lstStyle/>
        <a:p>
          <a:endParaRPr lang="en-US"/>
        </a:p>
      </dgm:t>
    </dgm:pt>
    <dgm:pt modelId="{3E645F75-9B40-4FC3-8CC3-7FB105B8CC93}" type="sibTrans" cxnId="{18C8E881-B369-4B9E-B466-58C0E3AE77BF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C4E576EA-5611-48E1-9F5B-FBA04CE160C3}">
      <dgm:prSet/>
      <dgm:spPr/>
      <dgm:t>
        <a:bodyPr/>
        <a:lstStyle/>
        <a:p>
          <a:r>
            <a:rPr lang="en-US" dirty="0"/>
            <a:t>Define Qualifications for Risk assessors &amp; Trainers</a:t>
          </a:r>
        </a:p>
      </dgm:t>
    </dgm:pt>
    <dgm:pt modelId="{14E3BB6A-8487-41F9-8247-2532BD05786A}" type="parTrans" cxnId="{E0F0B18A-3FF1-43F4-BFA5-4E7D2518CF74}">
      <dgm:prSet/>
      <dgm:spPr/>
      <dgm:t>
        <a:bodyPr/>
        <a:lstStyle/>
        <a:p>
          <a:endParaRPr lang="en-US"/>
        </a:p>
      </dgm:t>
    </dgm:pt>
    <dgm:pt modelId="{5CD6A706-AF64-41DB-98FF-1150CF085194}" type="sibTrans" cxnId="{E0F0B18A-3FF1-43F4-BFA5-4E7D2518CF74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44FD629B-D74B-4713-8EF6-A8E956A5F913}">
      <dgm:prSet/>
      <dgm:spPr/>
      <dgm:t>
        <a:bodyPr/>
        <a:lstStyle/>
        <a:p>
          <a:r>
            <a:rPr lang="en-US" dirty="0"/>
            <a:t>Clarify emergency procedures &amp; right to refuse work</a:t>
          </a:r>
        </a:p>
      </dgm:t>
    </dgm:pt>
    <dgm:pt modelId="{8E9AA789-542C-4D29-AFAB-5DE2E99FFA56}" type="parTrans" cxnId="{60B5D28F-F393-4059-BA73-1CADBE583F66}">
      <dgm:prSet/>
      <dgm:spPr/>
      <dgm:t>
        <a:bodyPr/>
        <a:lstStyle/>
        <a:p>
          <a:endParaRPr lang="en-US"/>
        </a:p>
      </dgm:t>
    </dgm:pt>
    <dgm:pt modelId="{FA3EC126-4EA6-43DB-BACF-0EB7C1EDFEEB}" type="sibTrans" cxnId="{60B5D28F-F393-4059-BA73-1CADBE583F66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30D96CC7-5401-4449-970A-0033E278F100}">
      <dgm:prSet/>
      <dgm:spPr/>
      <dgm:t>
        <a:bodyPr/>
        <a:lstStyle/>
        <a:p>
          <a:r>
            <a:rPr lang="en-US" dirty="0"/>
            <a:t>Add provisions for pregnant &amp; nursing mothers</a:t>
          </a:r>
        </a:p>
      </dgm:t>
    </dgm:pt>
    <dgm:pt modelId="{A5DB8063-8E60-4705-BB1D-1AC614631064}" type="parTrans" cxnId="{5BFD8006-A177-4353-9C1F-7DB026BC7208}">
      <dgm:prSet/>
      <dgm:spPr/>
      <dgm:t>
        <a:bodyPr/>
        <a:lstStyle/>
        <a:p>
          <a:endParaRPr lang="en-US"/>
        </a:p>
      </dgm:t>
    </dgm:pt>
    <dgm:pt modelId="{49CA5E8C-BDF9-4873-AB2B-C499A53B7A91}" type="sibTrans" cxnId="{5BFD8006-A177-4353-9C1F-7DB026BC7208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8789B98F-FE1D-4027-B3AD-C9880BF5E173}" type="pres">
      <dgm:prSet presAssocID="{160A192A-42DB-478E-8E6D-26AEF719B75B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BCDB78-E3EA-479B-B30B-593301CB12FB}" type="pres">
      <dgm:prSet presAssocID="{5A6B51FC-8703-4F8C-A275-01F8A70FC218}" presName="compositeNode" presStyleCnt="0">
        <dgm:presLayoutVars>
          <dgm:bulletEnabled val="1"/>
        </dgm:presLayoutVars>
      </dgm:prSet>
      <dgm:spPr/>
    </dgm:pt>
    <dgm:pt modelId="{5CE3AF76-59B8-4702-82BC-F47C99053EF1}" type="pres">
      <dgm:prSet presAssocID="{5A6B51FC-8703-4F8C-A275-01F8A70FC218}" presName="bgRect" presStyleLbl="bgAccFollowNode1" presStyleIdx="0" presStyleCnt="4"/>
      <dgm:spPr/>
      <dgm:t>
        <a:bodyPr/>
        <a:lstStyle/>
        <a:p>
          <a:endParaRPr lang="en-US"/>
        </a:p>
      </dgm:t>
    </dgm:pt>
    <dgm:pt modelId="{BE6B9751-A670-454A-88F7-0CF018EC7898}" type="pres">
      <dgm:prSet presAssocID="{3E645F75-9B40-4FC3-8CC3-7FB105B8CC93}" presName="sibTransNodeCircle" presStyleLbl="alignNode1" presStyleIdx="0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6FF4E346-2533-4A2B-A3D2-58758AAD7355}" type="pres">
      <dgm:prSet presAssocID="{5A6B51FC-8703-4F8C-A275-01F8A70FC218}" presName="bottomLine" presStyleLbl="alignNode1" presStyleIdx="1" presStyleCnt="8">
        <dgm:presLayoutVars/>
      </dgm:prSet>
      <dgm:spPr/>
    </dgm:pt>
    <dgm:pt modelId="{34E8E50A-55B6-4E4B-8594-036BAE7BE8AB}" type="pres">
      <dgm:prSet presAssocID="{5A6B51FC-8703-4F8C-A275-01F8A70FC218}" presName="nodeText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6BD2A-6B99-4D56-BD56-C2DDC7610511}" type="pres">
      <dgm:prSet presAssocID="{3E645F75-9B40-4FC3-8CC3-7FB105B8CC93}" presName="sibTrans" presStyleCnt="0"/>
      <dgm:spPr/>
    </dgm:pt>
    <dgm:pt modelId="{21EB8EF9-5B8F-40C2-B67A-D70EC0394A0C}" type="pres">
      <dgm:prSet presAssocID="{C4E576EA-5611-48E1-9F5B-FBA04CE160C3}" presName="compositeNode" presStyleCnt="0">
        <dgm:presLayoutVars>
          <dgm:bulletEnabled val="1"/>
        </dgm:presLayoutVars>
      </dgm:prSet>
      <dgm:spPr/>
    </dgm:pt>
    <dgm:pt modelId="{822561AD-326F-42BF-8180-8A6450149772}" type="pres">
      <dgm:prSet presAssocID="{C4E576EA-5611-48E1-9F5B-FBA04CE160C3}" presName="bgRect" presStyleLbl="bgAccFollowNode1" presStyleIdx="1" presStyleCnt="4"/>
      <dgm:spPr/>
      <dgm:t>
        <a:bodyPr/>
        <a:lstStyle/>
        <a:p>
          <a:endParaRPr lang="en-US"/>
        </a:p>
      </dgm:t>
    </dgm:pt>
    <dgm:pt modelId="{7882B90D-5E49-4A78-ADA0-C648932E12A1}" type="pres">
      <dgm:prSet presAssocID="{5CD6A706-AF64-41DB-98FF-1150CF085194}" presName="sibTransNodeCircle" presStyleLbl="alignNode1" presStyleIdx="2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1B60BD5B-CEFC-42C8-8E34-A5627CD4F9A0}" type="pres">
      <dgm:prSet presAssocID="{C4E576EA-5611-48E1-9F5B-FBA04CE160C3}" presName="bottomLine" presStyleLbl="alignNode1" presStyleIdx="3" presStyleCnt="8">
        <dgm:presLayoutVars/>
      </dgm:prSet>
      <dgm:spPr/>
    </dgm:pt>
    <dgm:pt modelId="{39041C04-AECC-4C7A-A0FE-F56072C3DB51}" type="pres">
      <dgm:prSet presAssocID="{C4E576EA-5611-48E1-9F5B-FBA04CE160C3}" presName="nodeText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44ACBE-C160-4B0C-83A8-FC0A263E0C47}" type="pres">
      <dgm:prSet presAssocID="{5CD6A706-AF64-41DB-98FF-1150CF085194}" presName="sibTrans" presStyleCnt="0"/>
      <dgm:spPr/>
    </dgm:pt>
    <dgm:pt modelId="{73A9FE60-7C0E-4E11-8AD3-D4649D8C0643}" type="pres">
      <dgm:prSet presAssocID="{44FD629B-D74B-4713-8EF6-A8E956A5F913}" presName="compositeNode" presStyleCnt="0">
        <dgm:presLayoutVars>
          <dgm:bulletEnabled val="1"/>
        </dgm:presLayoutVars>
      </dgm:prSet>
      <dgm:spPr/>
    </dgm:pt>
    <dgm:pt modelId="{7DCE0046-50D4-44F5-AE2A-EBC2142AF2C5}" type="pres">
      <dgm:prSet presAssocID="{44FD629B-D74B-4713-8EF6-A8E956A5F913}" presName="bgRect" presStyleLbl="bgAccFollowNode1" presStyleIdx="2" presStyleCnt="4"/>
      <dgm:spPr/>
      <dgm:t>
        <a:bodyPr/>
        <a:lstStyle/>
        <a:p>
          <a:endParaRPr lang="en-US"/>
        </a:p>
      </dgm:t>
    </dgm:pt>
    <dgm:pt modelId="{9101EC9D-D0B7-495F-8301-D58A35309E76}" type="pres">
      <dgm:prSet presAssocID="{FA3EC126-4EA6-43DB-BACF-0EB7C1EDFEEB}" presName="sibTransNodeCircle" presStyleLbl="alignNode1" presStyleIdx="4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49C09458-B889-4873-9409-97547F7343D4}" type="pres">
      <dgm:prSet presAssocID="{44FD629B-D74B-4713-8EF6-A8E956A5F913}" presName="bottomLine" presStyleLbl="alignNode1" presStyleIdx="5" presStyleCnt="8">
        <dgm:presLayoutVars/>
      </dgm:prSet>
      <dgm:spPr/>
    </dgm:pt>
    <dgm:pt modelId="{46017A37-90AA-4469-89FF-1C86E2045241}" type="pres">
      <dgm:prSet presAssocID="{44FD629B-D74B-4713-8EF6-A8E956A5F913}" presName="nodeText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720AC5-E403-4804-8BEE-CD2E77A3D14D}" type="pres">
      <dgm:prSet presAssocID="{FA3EC126-4EA6-43DB-BACF-0EB7C1EDFEEB}" presName="sibTrans" presStyleCnt="0"/>
      <dgm:spPr/>
    </dgm:pt>
    <dgm:pt modelId="{81999A47-41BB-4E83-AB94-106EF0D1FFE8}" type="pres">
      <dgm:prSet presAssocID="{30D96CC7-5401-4449-970A-0033E278F100}" presName="compositeNode" presStyleCnt="0">
        <dgm:presLayoutVars>
          <dgm:bulletEnabled val="1"/>
        </dgm:presLayoutVars>
      </dgm:prSet>
      <dgm:spPr/>
    </dgm:pt>
    <dgm:pt modelId="{5123D5D1-C68C-4B89-AA9A-46A967CF84C5}" type="pres">
      <dgm:prSet presAssocID="{30D96CC7-5401-4449-970A-0033E278F100}" presName="bgRect" presStyleLbl="bgAccFollowNode1" presStyleIdx="3" presStyleCnt="4"/>
      <dgm:spPr/>
      <dgm:t>
        <a:bodyPr/>
        <a:lstStyle/>
        <a:p>
          <a:endParaRPr lang="en-US"/>
        </a:p>
      </dgm:t>
    </dgm:pt>
    <dgm:pt modelId="{EE3FDFD2-9DD0-45B2-BF46-3A6A1D31DA7C}" type="pres">
      <dgm:prSet presAssocID="{49CA5E8C-BDF9-4873-AB2B-C499A53B7A91}" presName="sibTransNodeCircle" presStyleLbl="alignNode1" presStyleIdx="6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FC0DBDB4-20CB-4D9E-94BF-DA89024FE95C}" type="pres">
      <dgm:prSet presAssocID="{30D96CC7-5401-4449-970A-0033E278F100}" presName="bottomLine" presStyleLbl="alignNode1" presStyleIdx="7" presStyleCnt="8">
        <dgm:presLayoutVars/>
      </dgm:prSet>
      <dgm:spPr/>
    </dgm:pt>
    <dgm:pt modelId="{CC001639-077A-466B-AF85-7F0BDC3B6655}" type="pres">
      <dgm:prSet presAssocID="{30D96CC7-5401-4449-970A-0033E278F100}" presName="nodeText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0949D4-1837-4580-99AC-A0B5AED44D5C}" type="presOf" srcId="{160A192A-42DB-478E-8E6D-26AEF719B75B}" destId="{8789B98F-FE1D-4027-B3AD-C9880BF5E173}" srcOrd="0" destOrd="0" presId="urn:microsoft.com/office/officeart/2016/7/layout/BasicLinearProcessNumbered"/>
    <dgm:cxn modelId="{18C8E881-B369-4B9E-B466-58C0E3AE77BF}" srcId="{160A192A-42DB-478E-8E6D-26AEF719B75B}" destId="{5A6B51FC-8703-4F8C-A275-01F8A70FC218}" srcOrd="0" destOrd="0" parTransId="{3C315577-C8FA-4FBB-97B9-B2B11ED74F3E}" sibTransId="{3E645F75-9B40-4FC3-8CC3-7FB105B8CC93}"/>
    <dgm:cxn modelId="{8C3F6A7C-527D-48E3-87A2-70ED86B935E0}" type="presOf" srcId="{5CD6A706-AF64-41DB-98FF-1150CF085194}" destId="{7882B90D-5E49-4A78-ADA0-C648932E12A1}" srcOrd="0" destOrd="0" presId="urn:microsoft.com/office/officeart/2016/7/layout/BasicLinearProcessNumbered"/>
    <dgm:cxn modelId="{3D48F2D9-4C7B-446B-9948-AD0F6EF3CCDD}" type="presOf" srcId="{5A6B51FC-8703-4F8C-A275-01F8A70FC218}" destId="{34E8E50A-55B6-4E4B-8594-036BAE7BE8AB}" srcOrd="1" destOrd="0" presId="urn:microsoft.com/office/officeart/2016/7/layout/BasicLinearProcessNumbered"/>
    <dgm:cxn modelId="{8C8699E0-5D3C-4726-AACB-BE153A9ECF0F}" type="presOf" srcId="{44FD629B-D74B-4713-8EF6-A8E956A5F913}" destId="{46017A37-90AA-4469-89FF-1C86E2045241}" srcOrd="1" destOrd="0" presId="urn:microsoft.com/office/officeart/2016/7/layout/BasicLinearProcessNumbered"/>
    <dgm:cxn modelId="{4E1F7AA3-DE07-4080-AE06-4CD8DA86DAE7}" type="presOf" srcId="{30D96CC7-5401-4449-970A-0033E278F100}" destId="{CC001639-077A-466B-AF85-7F0BDC3B6655}" srcOrd="1" destOrd="0" presId="urn:microsoft.com/office/officeart/2016/7/layout/BasicLinearProcessNumbered"/>
    <dgm:cxn modelId="{B867F1B3-5E38-4709-82DE-055D8EF43661}" type="presOf" srcId="{3E645F75-9B40-4FC3-8CC3-7FB105B8CC93}" destId="{BE6B9751-A670-454A-88F7-0CF018EC7898}" srcOrd="0" destOrd="0" presId="urn:microsoft.com/office/officeart/2016/7/layout/BasicLinearProcessNumbered"/>
    <dgm:cxn modelId="{E0F0B18A-3FF1-43F4-BFA5-4E7D2518CF74}" srcId="{160A192A-42DB-478E-8E6D-26AEF719B75B}" destId="{C4E576EA-5611-48E1-9F5B-FBA04CE160C3}" srcOrd="1" destOrd="0" parTransId="{14E3BB6A-8487-41F9-8247-2532BD05786A}" sibTransId="{5CD6A706-AF64-41DB-98FF-1150CF085194}"/>
    <dgm:cxn modelId="{B6F3BCEA-97F9-49AE-97B0-EC2D951E3E15}" type="presOf" srcId="{5A6B51FC-8703-4F8C-A275-01F8A70FC218}" destId="{5CE3AF76-59B8-4702-82BC-F47C99053EF1}" srcOrd="0" destOrd="0" presId="urn:microsoft.com/office/officeart/2016/7/layout/BasicLinearProcessNumbered"/>
    <dgm:cxn modelId="{60B5D28F-F393-4059-BA73-1CADBE583F66}" srcId="{160A192A-42DB-478E-8E6D-26AEF719B75B}" destId="{44FD629B-D74B-4713-8EF6-A8E956A5F913}" srcOrd="2" destOrd="0" parTransId="{8E9AA789-542C-4D29-AFAB-5DE2E99FFA56}" sibTransId="{FA3EC126-4EA6-43DB-BACF-0EB7C1EDFEEB}"/>
    <dgm:cxn modelId="{4D47D2FD-D913-46BF-9277-FD2D9494A7B6}" type="presOf" srcId="{30D96CC7-5401-4449-970A-0033E278F100}" destId="{5123D5D1-C68C-4B89-AA9A-46A967CF84C5}" srcOrd="0" destOrd="0" presId="urn:microsoft.com/office/officeart/2016/7/layout/BasicLinearProcessNumbered"/>
    <dgm:cxn modelId="{836D406F-B55A-4C48-A12B-C598948E48A9}" type="presOf" srcId="{C4E576EA-5611-48E1-9F5B-FBA04CE160C3}" destId="{822561AD-326F-42BF-8180-8A6450149772}" srcOrd="0" destOrd="0" presId="urn:microsoft.com/office/officeart/2016/7/layout/BasicLinearProcessNumbered"/>
    <dgm:cxn modelId="{B771AA4E-793F-4FB6-AD84-F2681D513B0B}" type="presOf" srcId="{C4E576EA-5611-48E1-9F5B-FBA04CE160C3}" destId="{39041C04-AECC-4C7A-A0FE-F56072C3DB51}" srcOrd="1" destOrd="0" presId="urn:microsoft.com/office/officeart/2016/7/layout/BasicLinearProcessNumbered"/>
    <dgm:cxn modelId="{E7BAA242-8C83-4A3E-8DE2-8C86279DA865}" type="presOf" srcId="{44FD629B-D74B-4713-8EF6-A8E956A5F913}" destId="{7DCE0046-50D4-44F5-AE2A-EBC2142AF2C5}" srcOrd="0" destOrd="0" presId="urn:microsoft.com/office/officeart/2016/7/layout/BasicLinearProcessNumbered"/>
    <dgm:cxn modelId="{5BFD8006-A177-4353-9C1F-7DB026BC7208}" srcId="{160A192A-42DB-478E-8E6D-26AEF719B75B}" destId="{30D96CC7-5401-4449-970A-0033E278F100}" srcOrd="3" destOrd="0" parTransId="{A5DB8063-8E60-4705-BB1D-1AC614631064}" sibTransId="{49CA5E8C-BDF9-4873-AB2B-C499A53B7A91}"/>
    <dgm:cxn modelId="{77909D11-B993-4E6D-96AF-AD8178997FC7}" type="presOf" srcId="{FA3EC126-4EA6-43DB-BACF-0EB7C1EDFEEB}" destId="{9101EC9D-D0B7-495F-8301-D58A35309E76}" srcOrd="0" destOrd="0" presId="urn:microsoft.com/office/officeart/2016/7/layout/BasicLinearProcessNumbered"/>
    <dgm:cxn modelId="{CEC1D161-6DE4-4E2D-8349-B276210669CB}" type="presOf" srcId="{49CA5E8C-BDF9-4873-AB2B-C499A53B7A91}" destId="{EE3FDFD2-9DD0-45B2-BF46-3A6A1D31DA7C}" srcOrd="0" destOrd="0" presId="urn:microsoft.com/office/officeart/2016/7/layout/BasicLinearProcessNumbered"/>
    <dgm:cxn modelId="{126089FC-DD1E-4E94-9BC4-C026F25B3EF6}" type="presParOf" srcId="{8789B98F-FE1D-4027-B3AD-C9880BF5E173}" destId="{CABCDB78-E3EA-479B-B30B-593301CB12FB}" srcOrd="0" destOrd="0" presId="urn:microsoft.com/office/officeart/2016/7/layout/BasicLinearProcessNumbered"/>
    <dgm:cxn modelId="{D0AD02BD-5EBE-40AD-8A08-9DF39BB738D6}" type="presParOf" srcId="{CABCDB78-E3EA-479B-B30B-593301CB12FB}" destId="{5CE3AF76-59B8-4702-82BC-F47C99053EF1}" srcOrd="0" destOrd="0" presId="urn:microsoft.com/office/officeart/2016/7/layout/BasicLinearProcessNumbered"/>
    <dgm:cxn modelId="{4640886C-94B0-47A1-B578-7F8A65FD734A}" type="presParOf" srcId="{CABCDB78-E3EA-479B-B30B-593301CB12FB}" destId="{BE6B9751-A670-454A-88F7-0CF018EC7898}" srcOrd="1" destOrd="0" presId="urn:microsoft.com/office/officeart/2016/7/layout/BasicLinearProcessNumbered"/>
    <dgm:cxn modelId="{D9AF05A9-8B4B-4079-A6B7-D8251FA32548}" type="presParOf" srcId="{CABCDB78-E3EA-479B-B30B-593301CB12FB}" destId="{6FF4E346-2533-4A2B-A3D2-58758AAD7355}" srcOrd="2" destOrd="0" presId="urn:microsoft.com/office/officeart/2016/7/layout/BasicLinearProcessNumbered"/>
    <dgm:cxn modelId="{F193A308-9127-4C5B-85E0-FE80A35F384C}" type="presParOf" srcId="{CABCDB78-E3EA-479B-B30B-593301CB12FB}" destId="{34E8E50A-55B6-4E4B-8594-036BAE7BE8AB}" srcOrd="3" destOrd="0" presId="urn:microsoft.com/office/officeart/2016/7/layout/BasicLinearProcessNumbered"/>
    <dgm:cxn modelId="{7DFA6CF9-7769-41E0-809B-E9163CEE3120}" type="presParOf" srcId="{8789B98F-FE1D-4027-B3AD-C9880BF5E173}" destId="{6726BD2A-6B99-4D56-BD56-C2DDC7610511}" srcOrd="1" destOrd="0" presId="urn:microsoft.com/office/officeart/2016/7/layout/BasicLinearProcessNumbered"/>
    <dgm:cxn modelId="{BCC87D05-F68D-4284-8813-75C3AA1E98AB}" type="presParOf" srcId="{8789B98F-FE1D-4027-B3AD-C9880BF5E173}" destId="{21EB8EF9-5B8F-40C2-B67A-D70EC0394A0C}" srcOrd="2" destOrd="0" presId="urn:microsoft.com/office/officeart/2016/7/layout/BasicLinearProcessNumbered"/>
    <dgm:cxn modelId="{A82AC648-7E96-4C1B-8271-F4791C1BB6C0}" type="presParOf" srcId="{21EB8EF9-5B8F-40C2-B67A-D70EC0394A0C}" destId="{822561AD-326F-42BF-8180-8A6450149772}" srcOrd="0" destOrd="0" presId="urn:microsoft.com/office/officeart/2016/7/layout/BasicLinearProcessNumbered"/>
    <dgm:cxn modelId="{8F97F2DD-16F9-4FD0-92B6-C847BE1B64AB}" type="presParOf" srcId="{21EB8EF9-5B8F-40C2-B67A-D70EC0394A0C}" destId="{7882B90D-5E49-4A78-ADA0-C648932E12A1}" srcOrd="1" destOrd="0" presId="urn:microsoft.com/office/officeart/2016/7/layout/BasicLinearProcessNumbered"/>
    <dgm:cxn modelId="{891A5705-E680-4FEF-ACD3-AEF2228708D4}" type="presParOf" srcId="{21EB8EF9-5B8F-40C2-B67A-D70EC0394A0C}" destId="{1B60BD5B-CEFC-42C8-8E34-A5627CD4F9A0}" srcOrd="2" destOrd="0" presId="urn:microsoft.com/office/officeart/2016/7/layout/BasicLinearProcessNumbered"/>
    <dgm:cxn modelId="{9A6C88FF-97C8-484A-8CF3-E036CD8E8BD4}" type="presParOf" srcId="{21EB8EF9-5B8F-40C2-B67A-D70EC0394A0C}" destId="{39041C04-AECC-4C7A-A0FE-F56072C3DB51}" srcOrd="3" destOrd="0" presId="urn:microsoft.com/office/officeart/2016/7/layout/BasicLinearProcessNumbered"/>
    <dgm:cxn modelId="{98DC3AA5-135D-4BE9-BE06-6301FF6321C4}" type="presParOf" srcId="{8789B98F-FE1D-4027-B3AD-C9880BF5E173}" destId="{0244ACBE-C160-4B0C-83A8-FC0A263E0C47}" srcOrd="3" destOrd="0" presId="urn:microsoft.com/office/officeart/2016/7/layout/BasicLinearProcessNumbered"/>
    <dgm:cxn modelId="{FC040972-0A5D-46DD-8AEF-4D76A2D6FE51}" type="presParOf" srcId="{8789B98F-FE1D-4027-B3AD-C9880BF5E173}" destId="{73A9FE60-7C0E-4E11-8AD3-D4649D8C0643}" srcOrd="4" destOrd="0" presId="urn:microsoft.com/office/officeart/2016/7/layout/BasicLinearProcessNumbered"/>
    <dgm:cxn modelId="{B7859D05-CCD9-46FD-A83D-09F0CB8EDE0B}" type="presParOf" srcId="{73A9FE60-7C0E-4E11-8AD3-D4649D8C0643}" destId="{7DCE0046-50D4-44F5-AE2A-EBC2142AF2C5}" srcOrd="0" destOrd="0" presId="urn:microsoft.com/office/officeart/2016/7/layout/BasicLinearProcessNumbered"/>
    <dgm:cxn modelId="{128469F9-7621-4DCB-9784-98FA8BFF83D4}" type="presParOf" srcId="{73A9FE60-7C0E-4E11-8AD3-D4649D8C0643}" destId="{9101EC9D-D0B7-495F-8301-D58A35309E76}" srcOrd="1" destOrd="0" presId="urn:microsoft.com/office/officeart/2016/7/layout/BasicLinearProcessNumbered"/>
    <dgm:cxn modelId="{BD5FB40E-3399-45A8-956E-823BD4F0FFDC}" type="presParOf" srcId="{73A9FE60-7C0E-4E11-8AD3-D4649D8C0643}" destId="{49C09458-B889-4873-9409-97547F7343D4}" srcOrd="2" destOrd="0" presId="urn:microsoft.com/office/officeart/2016/7/layout/BasicLinearProcessNumbered"/>
    <dgm:cxn modelId="{935A680A-27AE-4612-8ADC-F8C087B74588}" type="presParOf" srcId="{73A9FE60-7C0E-4E11-8AD3-D4649D8C0643}" destId="{46017A37-90AA-4469-89FF-1C86E2045241}" srcOrd="3" destOrd="0" presId="urn:microsoft.com/office/officeart/2016/7/layout/BasicLinearProcessNumbered"/>
    <dgm:cxn modelId="{AA172C26-8323-49F4-9023-43552396D07D}" type="presParOf" srcId="{8789B98F-FE1D-4027-B3AD-C9880BF5E173}" destId="{C5720AC5-E403-4804-8BEE-CD2E77A3D14D}" srcOrd="5" destOrd="0" presId="urn:microsoft.com/office/officeart/2016/7/layout/BasicLinearProcessNumbered"/>
    <dgm:cxn modelId="{A5F60739-62CE-4170-AC6A-04AF0F6B8AB9}" type="presParOf" srcId="{8789B98F-FE1D-4027-B3AD-C9880BF5E173}" destId="{81999A47-41BB-4E83-AB94-106EF0D1FFE8}" srcOrd="6" destOrd="0" presId="urn:microsoft.com/office/officeart/2016/7/layout/BasicLinearProcessNumbered"/>
    <dgm:cxn modelId="{A153641C-C9B7-4FF5-9070-F4632A239571}" type="presParOf" srcId="{81999A47-41BB-4E83-AB94-106EF0D1FFE8}" destId="{5123D5D1-C68C-4B89-AA9A-46A967CF84C5}" srcOrd="0" destOrd="0" presId="urn:microsoft.com/office/officeart/2016/7/layout/BasicLinearProcessNumbered"/>
    <dgm:cxn modelId="{83A020B5-1BB4-416A-BBC7-47E4233EEF3F}" type="presParOf" srcId="{81999A47-41BB-4E83-AB94-106EF0D1FFE8}" destId="{EE3FDFD2-9DD0-45B2-BF46-3A6A1D31DA7C}" srcOrd="1" destOrd="0" presId="urn:microsoft.com/office/officeart/2016/7/layout/BasicLinearProcessNumbered"/>
    <dgm:cxn modelId="{6E3ACB36-24DA-4AF3-8FA4-0D438491044C}" type="presParOf" srcId="{81999A47-41BB-4E83-AB94-106EF0D1FFE8}" destId="{FC0DBDB4-20CB-4D9E-94BF-DA89024FE95C}" srcOrd="2" destOrd="0" presId="urn:microsoft.com/office/officeart/2016/7/layout/BasicLinearProcessNumbered"/>
    <dgm:cxn modelId="{B2B530B0-3021-4E9B-A551-C7F6EE32F0B0}" type="presParOf" srcId="{81999A47-41BB-4E83-AB94-106EF0D1FFE8}" destId="{CC001639-077A-466B-AF85-7F0BDC3B6655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6D25AA-2366-4EAC-B4ED-B755F8CC63A1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BEA105-2C9A-4436-BFBB-CE440250AEEF}">
      <dgm:prSet/>
      <dgm:spPr/>
      <dgm:t>
        <a:bodyPr/>
        <a:lstStyle/>
        <a:p>
          <a:r>
            <a:rPr lang="en-US"/>
            <a:t>Canada: </a:t>
          </a:r>
        </a:p>
      </dgm:t>
    </dgm:pt>
    <dgm:pt modelId="{33C7838C-66B0-4A11-BFF8-299AD665FBFE}" type="parTrans" cxnId="{0107146A-5F08-4507-B4F2-E497D450A506}">
      <dgm:prSet/>
      <dgm:spPr/>
      <dgm:t>
        <a:bodyPr/>
        <a:lstStyle/>
        <a:p>
          <a:endParaRPr lang="en-US"/>
        </a:p>
      </dgm:t>
    </dgm:pt>
    <dgm:pt modelId="{9759C472-4D47-4673-83F4-989354B07B1C}" type="sibTrans" cxnId="{0107146A-5F08-4507-B4F2-E497D450A506}">
      <dgm:prSet/>
      <dgm:spPr/>
      <dgm:t>
        <a:bodyPr/>
        <a:lstStyle/>
        <a:p>
          <a:endParaRPr lang="en-US"/>
        </a:p>
      </dgm:t>
    </dgm:pt>
    <dgm:pt modelId="{56954E3E-E17C-4422-A078-11734909AE75}">
      <dgm:prSet/>
      <dgm:spPr/>
      <dgm:t>
        <a:bodyPr/>
        <a:lstStyle/>
        <a:p>
          <a:r>
            <a:rPr lang="en-US" dirty="0"/>
            <a:t>Proactive, preventative approach </a:t>
          </a:r>
        </a:p>
      </dgm:t>
    </dgm:pt>
    <dgm:pt modelId="{1811A792-3A7E-44FC-BC78-C5F07E3F5A77}" type="parTrans" cxnId="{F42A70EC-9A05-4C46-8444-D2D39F2CF8CE}">
      <dgm:prSet/>
      <dgm:spPr/>
      <dgm:t>
        <a:bodyPr/>
        <a:lstStyle/>
        <a:p>
          <a:endParaRPr lang="en-US"/>
        </a:p>
      </dgm:t>
    </dgm:pt>
    <dgm:pt modelId="{9A8B1C10-241A-49C7-B992-6B997C33B3E3}" type="sibTrans" cxnId="{F42A70EC-9A05-4C46-8444-D2D39F2CF8CE}">
      <dgm:prSet/>
      <dgm:spPr/>
      <dgm:t>
        <a:bodyPr/>
        <a:lstStyle/>
        <a:p>
          <a:endParaRPr lang="en-US"/>
        </a:p>
      </dgm:t>
    </dgm:pt>
    <dgm:pt modelId="{2D2C8E3D-62DA-48C9-935A-46A3750C73A6}">
      <dgm:prSet/>
      <dgm:spPr/>
      <dgm:t>
        <a:bodyPr/>
        <a:lstStyle/>
        <a:p>
          <a:r>
            <a:rPr lang="en-US" dirty="0"/>
            <a:t>Harassment &amp; violence treated as occupational health &amp; safety issue</a:t>
          </a:r>
        </a:p>
      </dgm:t>
    </dgm:pt>
    <dgm:pt modelId="{44E97B68-3BAD-4A11-869A-ED5E82710362}" type="parTrans" cxnId="{AB50B530-64DE-4478-B065-452A9A8B02DA}">
      <dgm:prSet/>
      <dgm:spPr/>
      <dgm:t>
        <a:bodyPr/>
        <a:lstStyle/>
        <a:p>
          <a:endParaRPr lang="en-US"/>
        </a:p>
      </dgm:t>
    </dgm:pt>
    <dgm:pt modelId="{0C8D0B70-389B-49B7-8126-2D08FAAAB78C}" type="sibTrans" cxnId="{AB50B530-64DE-4478-B065-452A9A8B02DA}">
      <dgm:prSet/>
      <dgm:spPr/>
      <dgm:t>
        <a:bodyPr/>
        <a:lstStyle/>
        <a:p>
          <a:endParaRPr lang="en-US"/>
        </a:p>
      </dgm:t>
    </dgm:pt>
    <dgm:pt modelId="{3C12EC64-43D9-48BE-80B5-58F730C7573F}">
      <dgm:prSet/>
      <dgm:spPr/>
      <dgm:t>
        <a:bodyPr/>
        <a:lstStyle/>
        <a:p>
          <a:r>
            <a:rPr lang="en-US"/>
            <a:t>Antigua &amp; Barbuda: </a:t>
          </a:r>
        </a:p>
      </dgm:t>
    </dgm:pt>
    <dgm:pt modelId="{10404826-0F50-4AFB-B2F9-073DA8939DC2}" type="parTrans" cxnId="{4B937D21-0426-42AF-A0B4-351FC6468788}">
      <dgm:prSet/>
      <dgm:spPr/>
      <dgm:t>
        <a:bodyPr/>
        <a:lstStyle/>
        <a:p>
          <a:endParaRPr lang="en-US"/>
        </a:p>
      </dgm:t>
    </dgm:pt>
    <dgm:pt modelId="{8B939646-65C7-441E-AF4A-2FD364584860}" type="sibTrans" cxnId="{4B937D21-0426-42AF-A0B4-351FC6468788}">
      <dgm:prSet/>
      <dgm:spPr/>
      <dgm:t>
        <a:bodyPr/>
        <a:lstStyle/>
        <a:p>
          <a:endParaRPr lang="en-US"/>
        </a:p>
      </dgm:t>
    </dgm:pt>
    <dgm:pt modelId="{5FF36F8E-DBA6-463D-BDFA-3C259420F093}">
      <dgm:prSet/>
      <dgm:spPr/>
      <dgm:t>
        <a:bodyPr/>
        <a:lstStyle/>
        <a:p>
          <a:r>
            <a:rPr lang="en-US" dirty="0"/>
            <a:t>Reactive, limited approach</a:t>
          </a:r>
        </a:p>
      </dgm:t>
    </dgm:pt>
    <dgm:pt modelId="{D7522FA4-423D-43E2-B2A9-F7E2AA958F02}" type="parTrans" cxnId="{D69B9921-0031-4024-B514-E8CDBE8A71B6}">
      <dgm:prSet/>
      <dgm:spPr/>
      <dgm:t>
        <a:bodyPr/>
        <a:lstStyle/>
        <a:p>
          <a:endParaRPr lang="en-US"/>
        </a:p>
      </dgm:t>
    </dgm:pt>
    <dgm:pt modelId="{18A781FA-D5D8-483B-876F-F92486713921}" type="sibTrans" cxnId="{D69B9921-0031-4024-B514-E8CDBE8A71B6}">
      <dgm:prSet/>
      <dgm:spPr/>
      <dgm:t>
        <a:bodyPr/>
        <a:lstStyle/>
        <a:p>
          <a:endParaRPr lang="en-US"/>
        </a:p>
      </dgm:t>
    </dgm:pt>
    <dgm:pt modelId="{6B41AEF4-163D-4F24-BA6C-57D9E57DB520}">
      <dgm:prSet/>
      <dgm:spPr/>
      <dgm:t>
        <a:bodyPr/>
        <a:lstStyle/>
        <a:p>
          <a:r>
            <a:rPr lang="en-US" dirty="0"/>
            <a:t>Relies on general health &amp; safety and dispute resolution</a:t>
          </a:r>
        </a:p>
      </dgm:t>
    </dgm:pt>
    <dgm:pt modelId="{94B00B7F-26B3-450F-AFF7-67F78C203ADB}" type="parTrans" cxnId="{B0D0CBA5-5035-409B-A800-C4ED9BC32218}">
      <dgm:prSet/>
      <dgm:spPr/>
      <dgm:t>
        <a:bodyPr/>
        <a:lstStyle/>
        <a:p>
          <a:endParaRPr lang="en-US"/>
        </a:p>
      </dgm:t>
    </dgm:pt>
    <dgm:pt modelId="{BAD7F29F-8C37-41E0-8701-66416B632E4A}" type="sibTrans" cxnId="{B0D0CBA5-5035-409B-A800-C4ED9BC32218}">
      <dgm:prSet/>
      <dgm:spPr/>
      <dgm:t>
        <a:bodyPr/>
        <a:lstStyle/>
        <a:p>
          <a:endParaRPr lang="en-US"/>
        </a:p>
      </dgm:t>
    </dgm:pt>
    <dgm:pt modelId="{0B1C0E23-D94A-4E10-B34E-973DD668E8C5}" type="pres">
      <dgm:prSet presAssocID="{4D6D25AA-2366-4EAC-B4ED-B755F8CC63A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C50059-A801-4193-93EE-9B6138E3D244}" type="pres">
      <dgm:prSet presAssocID="{BDBEA105-2C9A-4436-BFBB-CE440250AEEF}" presName="parentLin" presStyleCnt="0"/>
      <dgm:spPr/>
    </dgm:pt>
    <dgm:pt modelId="{07329B30-15EF-44E1-89AD-26F43D3F5ED8}" type="pres">
      <dgm:prSet presAssocID="{BDBEA105-2C9A-4436-BFBB-CE440250AEEF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92D5B1CA-07EC-454E-9D89-1F91905B0E3D}" type="pres">
      <dgm:prSet presAssocID="{BDBEA105-2C9A-4436-BFBB-CE440250AEE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46733F-855A-49DC-B2E5-847FB9DF4D76}" type="pres">
      <dgm:prSet presAssocID="{BDBEA105-2C9A-4436-BFBB-CE440250AEEF}" presName="negativeSpace" presStyleCnt="0"/>
      <dgm:spPr/>
    </dgm:pt>
    <dgm:pt modelId="{FEF3DD39-305C-4D20-8425-C221F7FD015E}" type="pres">
      <dgm:prSet presAssocID="{BDBEA105-2C9A-4436-BFBB-CE440250AEE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6D7C08-02B0-4C0E-B321-14325A5A75CE}" type="pres">
      <dgm:prSet presAssocID="{9759C472-4D47-4673-83F4-989354B07B1C}" presName="spaceBetweenRectangles" presStyleCnt="0"/>
      <dgm:spPr/>
    </dgm:pt>
    <dgm:pt modelId="{E07CB7F0-ADC3-41A0-9514-E06878A1CAD0}" type="pres">
      <dgm:prSet presAssocID="{3C12EC64-43D9-48BE-80B5-58F730C7573F}" presName="parentLin" presStyleCnt="0"/>
      <dgm:spPr/>
    </dgm:pt>
    <dgm:pt modelId="{C56A52C2-1634-44AF-B89A-6E1409718891}" type="pres">
      <dgm:prSet presAssocID="{3C12EC64-43D9-48BE-80B5-58F730C7573F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52CECEAC-4B73-4887-891A-33C783954860}" type="pres">
      <dgm:prSet presAssocID="{3C12EC64-43D9-48BE-80B5-58F730C7573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1863CE-43DF-4903-BB47-FA3CE81B66F5}" type="pres">
      <dgm:prSet presAssocID="{3C12EC64-43D9-48BE-80B5-58F730C7573F}" presName="negativeSpace" presStyleCnt="0"/>
      <dgm:spPr/>
    </dgm:pt>
    <dgm:pt modelId="{72884D02-691B-4273-8C1E-3EF6F4FC854F}" type="pres">
      <dgm:prSet presAssocID="{3C12EC64-43D9-48BE-80B5-58F730C7573F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D0CBA5-5035-409B-A800-C4ED9BC32218}" srcId="{3C12EC64-43D9-48BE-80B5-58F730C7573F}" destId="{6B41AEF4-163D-4F24-BA6C-57D9E57DB520}" srcOrd="1" destOrd="0" parTransId="{94B00B7F-26B3-450F-AFF7-67F78C203ADB}" sibTransId="{BAD7F29F-8C37-41E0-8701-66416B632E4A}"/>
    <dgm:cxn modelId="{0107146A-5F08-4507-B4F2-E497D450A506}" srcId="{4D6D25AA-2366-4EAC-B4ED-B755F8CC63A1}" destId="{BDBEA105-2C9A-4436-BFBB-CE440250AEEF}" srcOrd="0" destOrd="0" parTransId="{33C7838C-66B0-4A11-BFF8-299AD665FBFE}" sibTransId="{9759C472-4D47-4673-83F4-989354B07B1C}"/>
    <dgm:cxn modelId="{3018B358-5105-4F28-8D9F-8B35A504CDED}" type="presOf" srcId="{3C12EC64-43D9-48BE-80B5-58F730C7573F}" destId="{52CECEAC-4B73-4887-891A-33C783954860}" srcOrd="1" destOrd="0" presId="urn:microsoft.com/office/officeart/2005/8/layout/list1"/>
    <dgm:cxn modelId="{F7B1F1FD-4869-4850-AA6D-203173DD44C4}" type="presOf" srcId="{56954E3E-E17C-4422-A078-11734909AE75}" destId="{FEF3DD39-305C-4D20-8425-C221F7FD015E}" srcOrd="0" destOrd="0" presId="urn:microsoft.com/office/officeart/2005/8/layout/list1"/>
    <dgm:cxn modelId="{FA5B6453-3ECC-4293-ADC2-4E041C076F23}" type="presOf" srcId="{5FF36F8E-DBA6-463D-BDFA-3C259420F093}" destId="{72884D02-691B-4273-8C1E-3EF6F4FC854F}" srcOrd="0" destOrd="0" presId="urn:microsoft.com/office/officeart/2005/8/layout/list1"/>
    <dgm:cxn modelId="{D69B9921-0031-4024-B514-E8CDBE8A71B6}" srcId="{3C12EC64-43D9-48BE-80B5-58F730C7573F}" destId="{5FF36F8E-DBA6-463D-BDFA-3C259420F093}" srcOrd="0" destOrd="0" parTransId="{D7522FA4-423D-43E2-B2A9-F7E2AA958F02}" sibTransId="{18A781FA-D5D8-483B-876F-F92486713921}"/>
    <dgm:cxn modelId="{AB50B530-64DE-4478-B065-452A9A8B02DA}" srcId="{BDBEA105-2C9A-4436-BFBB-CE440250AEEF}" destId="{2D2C8E3D-62DA-48C9-935A-46A3750C73A6}" srcOrd="1" destOrd="0" parTransId="{44E97B68-3BAD-4A11-869A-ED5E82710362}" sibTransId="{0C8D0B70-389B-49B7-8126-2D08FAAAB78C}"/>
    <dgm:cxn modelId="{F925634F-C0E5-4FE3-9D8F-444D9C6BDA71}" type="presOf" srcId="{BDBEA105-2C9A-4436-BFBB-CE440250AEEF}" destId="{07329B30-15EF-44E1-89AD-26F43D3F5ED8}" srcOrd="0" destOrd="0" presId="urn:microsoft.com/office/officeart/2005/8/layout/list1"/>
    <dgm:cxn modelId="{A1E17581-8D6F-48AE-8346-83D54346942E}" type="presOf" srcId="{4D6D25AA-2366-4EAC-B4ED-B755F8CC63A1}" destId="{0B1C0E23-D94A-4E10-B34E-973DD668E8C5}" srcOrd="0" destOrd="0" presId="urn:microsoft.com/office/officeart/2005/8/layout/list1"/>
    <dgm:cxn modelId="{4B937D21-0426-42AF-A0B4-351FC6468788}" srcId="{4D6D25AA-2366-4EAC-B4ED-B755F8CC63A1}" destId="{3C12EC64-43D9-48BE-80B5-58F730C7573F}" srcOrd="1" destOrd="0" parTransId="{10404826-0F50-4AFB-B2F9-073DA8939DC2}" sibTransId="{8B939646-65C7-441E-AF4A-2FD364584860}"/>
    <dgm:cxn modelId="{A37C5515-15E4-48F5-B4E5-6C828D154ADC}" type="presOf" srcId="{BDBEA105-2C9A-4436-BFBB-CE440250AEEF}" destId="{92D5B1CA-07EC-454E-9D89-1F91905B0E3D}" srcOrd="1" destOrd="0" presId="urn:microsoft.com/office/officeart/2005/8/layout/list1"/>
    <dgm:cxn modelId="{7887D28D-2294-4604-9696-9CAF4DC0AFEA}" type="presOf" srcId="{3C12EC64-43D9-48BE-80B5-58F730C7573F}" destId="{C56A52C2-1634-44AF-B89A-6E1409718891}" srcOrd="0" destOrd="0" presId="urn:microsoft.com/office/officeart/2005/8/layout/list1"/>
    <dgm:cxn modelId="{8D4C3AF2-B7C3-4424-B22E-4466073D5AC7}" type="presOf" srcId="{6B41AEF4-163D-4F24-BA6C-57D9E57DB520}" destId="{72884D02-691B-4273-8C1E-3EF6F4FC854F}" srcOrd="0" destOrd="1" presId="urn:microsoft.com/office/officeart/2005/8/layout/list1"/>
    <dgm:cxn modelId="{AD6B2575-74A6-4108-9FC0-5D249552AA13}" type="presOf" srcId="{2D2C8E3D-62DA-48C9-935A-46A3750C73A6}" destId="{FEF3DD39-305C-4D20-8425-C221F7FD015E}" srcOrd="0" destOrd="1" presId="urn:microsoft.com/office/officeart/2005/8/layout/list1"/>
    <dgm:cxn modelId="{F42A70EC-9A05-4C46-8444-D2D39F2CF8CE}" srcId="{BDBEA105-2C9A-4436-BFBB-CE440250AEEF}" destId="{56954E3E-E17C-4422-A078-11734909AE75}" srcOrd="0" destOrd="0" parTransId="{1811A792-3A7E-44FC-BC78-C5F07E3F5A77}" sibTransId="{9A8B1C10-241A-49C7-B992-6B997C33B3E3}"/>
    <dgm:cxn modelId="{1678B767-B223-4CB8-8AFD-27E1789FB485}" type="presParOf" srcId="{0B1C0E23-D94A-4E10-B34E-973DD668E8C5}" destId="{78C50059-A801-4193-93EE-9B6138E3D244}" srcOrd="0" destOrd="0" presId="urn:microsoft.com/office/officeart/2005/8/layout/list1"/>
    <dgm:cxn modelId="{4D7B109B-A677-49A4-8BF7-2BC6801A7990}" type="presParOf" srcId="{78C50059-A801-4193-93EE-9B6138E3D244}" destId="{07329B30-15EF-44E1-89AD-26F43D3F5ED8}" srcOrd="0" destOrd="0" presId="urn:microsoft.com/office/officeart/2005/8/layout/list1"/>
    <dgm:cxn modelId="{723EF880-DF34-4435-8876-EBB39C0AD326}" type="presParOf" srcId="{78C50059-A801-4193-93EE-9B6138E3D244}" destId="{92D5B1CA-07EC-454E-9D89-1F91905B0E3D}" srcOrd="1" destOrd="0" presId="urn:microsoft.com/office/officeart/2005/8/layout/list1"/>
    <dgm:cxn modelId="{BC2D70F4-3A81-4D77-A41A-6868A15A735E}" type="presParOf" srcId="{0B1C0E23-D94A-4E10-B34E-973DD668E8C5}" destId="{0E46733F-855A-49DC-B2E5-847FB9DF4D76}" srcOrd="1" destOrd="0" presId="urn:microsoft.com/office/officeart/2005/8/layout/list1"/>
    <dgm:cxn modelId="{FC527F54-2DD8-4FD7-B47F-29A37CC46173}" type="presParOf" srcId="{0B1C0E23-D94A-4E10-B34E-973DD668E8C5}" destId="{FEF3DD39-305C-4D20-8425-C221F7FD015E}" srcOrd="2" destOrd="0" presId="urn:microsoft.com/office/officeart/2005/8/layout/list1"/>
    <dgm:cxn modelId="{84FEF2D0-DE6D-4076-9A7C-2964685F0F1D}" type="presParOf" srcId="{0B1C0E23-D94A-4E10-B34E-973DD668E8C5}" destId="{F36D7C08-02B0-4C0E-B321-14325A5A75CE}" srcOrd="3" destOrd="0" presId="urn:microsoft.com/office/officeart/2005/8/layout/list1"/>
    <dgm:cxn modelId="{E04F3394-4BEE-495E-90CE-7A494B1E8F0A}" type="presParOf" srcId="{0B1C0E23-D94A-4E10-B34E-973DD668E8C5}" destId="{E07CB7F0-ADC3-41A0-9514-E06878A1CAD0}" srcOrd="4" destOrd="0" presId="urn:microsoft.com/office/officeart/2005/8/layout/list1"/>
    <dgm:cxn modelId="{248EA3FD-762E-4A73-AE3A-9E2359F7BF63}" type="presParOf" srcId="{E07CB7F0-ADC3-41A0-9514-E06878A1CAD0}" destId="{C56A52C2-1634-44AF-B89A-6E1409718891}" srcOrd="0" destOrd="0" presId="urn:microsoft.com/office/officeart/2005/8/layout/list1"/>
    <dgm:cxn modelId="{9AA3E8DC-E9E3-4CA1-895D-91ECFAA443D3}" type="presParOf" srcId="{E07CB7F0-ADC3-41A0-9514-E06878A1CAD0}" destId="{52CECEAC-4B73-4887-891A-33C783954860}" srcOrd="1" destOrd="0" presId="urn:microsoft.com/office/officeart/2005/8/layout/list1"/>
    <dgm:cxn modelId="{2532450D-4B27-4C87-8665-DBA6460014C7}" type="presParOf" srcId="{0B1C0E23-D94A-4E10-B34E-973DD668E8C5}" destId="{EC1863CE-43DF-4903-BB47-FA3CE81B66F5}" srcOrd="5" destOrd="0" presId="urn:microsoft.com/office/officeart/2005/8/layout/list1"/>
    <dgm:cxn modelId="{E547EFDA-152D-4198-BCB1-5620E5B1B3B7}" type="presParOf" srcId="{0B1C0E23-D94A-4E10-B34E-973DD668E8C5}" destId="{72884D02-691B-4273-8C1E-3EF6F4FC854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A8D54D-5799-4B34-AC45-5C43C77B943E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41AB04B-1C2F-4999-8E9D-E60FDCFC12B3}">
      <dgm:prSet/>
      <dgm:spPr/>
      <dgm:t>
        <a:bodyPr/>
        <a:lstStyle/>
        <a:p>
          <a:r>
            <a:rPr lang="en-US"/>
            <a:t>Canada: </a:t>
          </a:r>
        </a:p>
      </dgm:t>
    </dgm:pt>
    <dgm:pt modelId="{816CD91A-AAAB-4F42-9BC8-AC0B59DB89CF}" type="parTrans" cxnId="{D9A85EFF-7037-4C5F-AD16-E0B68756486B}">
      <dgm:prSet/>
      <dgm:spPr/>
      <dgm:t>
        <a:bodyPr/>
        <a:lstStyle/>
        <a:p>
          <a:endParaRPr lang="en-US"/>
        </a:p>
      </dgm:t>
    </dgm:pt>
    <dgm:pt modelId="{DDA8C980-CB05-4D80-AAFD-7F30C56F0236}" type="sibTrans" cxnId="{D9A85EFF-7037-4C5F-AD16-E0B68756486B}">
      <dgm:prSet/>
      <dgm:spPr/>
      <dgm:t>
        <a:bodyPr/>
        <a:lstStyle/>
        <a:p>
          <a:endParaRPr lang="en-US"/>
        </a:p>
      </dgm:t>
    </dgm:pt>
    <dgm:pt modelId="{4F055225-CBC3-42B2-8739-16054E18C040}">
      <dgm:prSet/>
      <dgm:spPr/>
      <dgm:t>
        <a:bodyPr/>
        <a:lstStyle/>
        <a:p>
          <a:r>
            <a:rPr lang="en-US" dirty="0"/>
            <a:t>Broad definition of harassment and violence – ‘any action, conduct or comment causing offence, humiliation, or harm’</a:t>
          </a:r>
        </a:p>
      </dgm:t>
    </dgm:pt>
    <dgm:pt modelId="{21DC5316-AD7E-43F0-8D16-CBD19F4D12C7}" type="parTrans" cxnId="{7F1ED498-992C-4554-9656-32F0D41F210F}">
      <dgm:prSet/>
      <dgm:spPr/>
      <dgm:t>
        <a:bodyPr/>
        <a:lstStyle/>
        <a:p>
          <a:endParaRPr lang="en-US"/>
        </a:p>
      </dgm:t>
    </dgm:pt>
    <dgm:pt modelId="{B67EA89C-CFA7-4FC1-8B41-57B7E312AB8A}" type="sibTrans" cxnId="{7F1ED498-992C-4554-9656-32F0D41F210F}">
      <dgm:prSet/>
      <dgm:spPr/>
      <dgm:t>
        <a:bodyPr/>
        <a:lstStyle/>
        <a:p>
          <a:endParaRPr lang="en-US"/>
        </a:p>
      </dgm:t>
    </dgm:pt>
    <dgm:pt modelId="{F666F20F-A4B8-4B0E-862F-8B8B3E9D2D52}">
      <dgm:prSet/>
      <dgm:spPr/>
      <dgm:t>
        <a:bodyPr/>
        <a:lstStyle/>
        <a:p>
          <a:r>
            <a:rPr lang="en-US"/>
            <a:t>Antigua &amp; Barbuda: </a:t>
          </a:r>
        </a:p>
      </dgm:t>
    </dgm:pt>
    <dgm:pt modelId="{17C06467-5BF8-40B6-88EE-52E80D9F1B8C}" type="parTrans" cxnId="{D09B6230-8510-4A72-ADA6-6A271D2E20BC}">
      <dgm:prSet/>
      <dgm:spPr/>
      <dgm:t>
        <a:bodyPr/>
        <a:lstStyle/>
        <a:p>
          <a:endParaRPr lang="en-US"/>
        </a:p>
      </dgm:t>
    </dgm:pt>
    <dgm:pt modelId="{4CD217A1-BFB3-432F-B4A5-EDC9B308D84A}" type="sibTrans" cxnId="{D09B6230-8510-4A72-ADA6-6A271D2E20BC}">
      <dgm:prSet/>
      <dgm:spPr/>
      <dgm:t>
        <a:bodyPr/>
        <a:lstStyle/>
        <a:p>
          <a:endParaRPr lang="en-US"/>
        </a:p>
      </dgm:t>
    </dgm:pt>
    <dgm:pt modelId="{6A6A31F9-85F5-4C40-856F-93EA8D688AE3}">
      <dgm:prSet/>
      <dgm:spPr/>
      <dgm:t>
        <a:bodyPr/>
        <a:lstStyle/>
        <a:p>
          <a:r>
            <a:rPr lang="en-US" dirty="0"/>
            <a:t>No statutory definition or framework for harassment and violence</a:t>
          </a:r>
        </a:p>
      </dgm:t>
    </dgm:pt>
    <dgm:pt modelId="{2E4E5825-46C6-4E4A-9799-07EDB6035902}" type="parTrans" cxnId="{8DE026DB-92C7-4E93-9078-7221B09AE07B}">
      <dgm:prSet/>
      <dgm:spPr/>
      <dgm:t>
        <a:bodyPr/>
        <a:lstStyle/>
        <a:p>
          <a:endParaRPr lang="en-US"/>
        </a:p>
      </dgm:t>
    </dgm:pt>
    <dgm:pt modelId="{001F784A-CE03-42F4-9ECB-FBDA3C2E7095}" type="sibTrans" cxnId="{8DE026DB-92C7-4E93-9078-7221B09AE07B}">
      <dgm:prSet/>
      <dgm:spPr/>
      <dgm:t>
        <a:bodyPr/>
        <a:lstStyle/>
        <a:p>
          <a:endParaRPr lang="en-US"/>
        </a:p>
      </dgm:t>
    </dgm:pt>
    <dgm:pt modelId="{66996D4C-DFD6-4813-9A2A-047B4067F69A}">
      <dgm:prSet/>
      <dgm:spPr/>
      <dgm:t>
        <a:bodyPr/>
        <a:lstStyle/>
        <a:p>
          <a:r>
            <a:rPr lang="en-US" dirty="0"/>
            <a:t>Addressed indirectly through general safety duties</a:t>
          </a:r>
        </a:p>
      </dgm:t>
    </dgm:pt>
    <dgm:pt modelId="{66F547C1-0D20-45E7-9759-376360238F11}" type="parTrans" cxnId="{9EFB8FA1-D8DE-40E0-AD8D-5F4A573F51C7}">
      <dgm:prSet/>
      <dgm:spPr/>
      <dgm:t>
        <a:bodyPr/>
        <a:lstStyle/>
        <a:p>
          <a:endParaRPr lang="en-US"/>
        </a:p>
      </dgm:t>
    </dgm:pt>
    <dgm:pt modelId="{7EFBCE97-13D8-42E6-9A6E-99524D189A0F}" type="sibTrans" cxnId="{9EFB8FA1-D8DE-40E0-AD8D-5F4A573F51C7}">
      <dgm:prSet/>
      <dgm:spPr/>
      <dgm:t>
        <a:bodyPr/>
        <a:lstStyle/>
        <a:p>
          <a:endParaRPr lang="en-US"/>
        </a:p>
      </dgm:t>
    </dgm:pt>
    <dgm:pt modelId="{E855F1E1-1292-461A-9A01-EB962E9C1489}" type="pres">
      <dgm:prSet presAssocID="{C9A8D54D-5799-4B34-AC45-5C43C77B943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364AA7-0420-4365-B167-0C4427F7C781}" type="pres">
      <dgm:prSet presAssocID="{541AB04B-1C2F-4999-8E9D-E60FDCFC12B3}" presName="parentLin" presStyleCnt="0"/>
      <dgm:spPr/>
    </dgm:pt>
    <dgm:pt modelId="{7FAF26A7-4A85-419E-96A3-8528599A3AF0}" type="pres">
      <dgm:prSet presAssocID="{541AB04B-1C2F-4999-8E9D-E60FDCFC12B3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32AC16CB-5706-4D46-B940-CF6047CDFD4D}" type="pres">
      <dgm:prSet presAssocID="{541AB04B-1C2F-4999-8E9D-E60FDCFC12B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324252-CE4B-466A-9FE6-0EA95DF475F8}" type="pres">
      <dgm:prSet presAssocID="{541AB04B-1C2F-4999-8E9D-E60FDCFC12B3}" presName="negativeSpace" presStyleCnt="0"/>
      <dgm:spPr/>
    </dgm:pt>
    <dgm:pt modelId="{7273040E-15A4-4F37-A82A-0F890E4D0441}" type="pres">
      <dgm:prSet presAssocID="{541AB04B-1C2F-4999-8E9D-E60FDCFC12B3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94A523-298D-4A5D-B1DB-7F3CAD065EBA}" type="pres">
      <dgm:prSet presAssocID="{DDA8C980-CB05-4D80-AAFD-7F30C56F0236}" presName="spaceBetweenRectangles" presStyleCnt="0"/>
      <dgm:spPr/>
    </dgm:pt>
    <dgm:pt modelId="{5913630B-7389-4970-8044-16A06EB8FF65}" type="pres">
      <dgm:prSet presAssocID="{F666F20F-A4B8-4B0E-862F-8B8B3E9D2D52}" presName="parentLin" presStyleCnt="0"/>
      <dgm:spPr/>
    </dgm:pt>
    <dgm:pt modelId="{C73D208E-9981-451A-9028-3CF5B6E63256}" type="pres">
      <dgm:prSet presAssocID="{F666F20F-A4B8-4B0E-862F-8B8B3E9D2D52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442F7AE3-A7A0-4A75-AC32-EDC4DEC02065}" type="pres">
      <dgm:prSet presAssocID="{F666F20F-A4B8-4B0E-862F-8B8B3E9D2D5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2125CD-836F-4444-9BAD-F70979F79DB1}" type="pres">
      <dgm:prSet presAssocID="{F666F20F-A4B8-4B0E-862F-8B8B3E9D2D52}" presName="negativeSpace" presStyleCnt="0"/>
      <dgm:spPr/>
    </dgm:pt>
    <dgm:pt modelId="{3CB81C16-E3C1-4D90-9C0A-6161A1796A2C}" type="pres">
      <dgm:prSet presAssocID="{F666F20F-A4B8-4B0E-862F-8B8B3E9D2D5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A1E041-C97C-4D14-BB01-9E1D503EA439}" type="presOf" srcId="{541AB04B-1C2F-4999-8E9D-E60FDCFC12B3}" destId="{7FAF26A7-4A85-419E-96A3-8528599A3AF0}" srcOrd="0" destOrd="0" presId="urn:microsoft.com/office/officeart/2005/8/layout/list1"/>
    <dgm:cxn modelId="{9EFB8FA1-D8DE-40E0-AD8D-5F4A573F51C7}" srcId="{F666F20F-A4B8-4B0E-862F-8B8B3E9D2D52}" destId="{66996D4C-DFD6-4813-9A2A-047B4067F69A}" srcOrd="1" destOrd="0" parTransId="{66F547C1-0D20-45E7-9759-376360238F11}" sibTransId="{7EFBCE97-13D8-42E6-9A6E-99524D189A0F}"/>
    <dgm:cxn modelId="{FA8FBCE0-C4D8-495D-8139-59CEA5DA3040}" type="presOf" srcId="{F666F20F-A4B8-4B0E-862F-8B8B3E9D2D52}" destId="{C73D208E-9981-451A-9028-3CF5B6E63256}" srcOrd="0" destOrd="0" presId="urn:microsoft.com/office/officeart/2005/8/layout/list1"/>
    <dgm:cxn modelId="{D09B6230-8510-4A72-ADA6-6A271D2E20BC}" srcId="{C9A8D54D-5799-4B34-AC45-5C43C77B943E}" destId="{F666F20F-A4B8-4B0E-862F-8B8B3E9D2D52}" srcOrd="1" destOrd="0" parTransId="{17C06467-5BF8-40B6-88EE-52E80D9F1B8C}" sibTransId="{4CD217A1-BFB3-432F-B4A5-EDC9B308D84A}"/>
    <dgm:cxn modelId="{39C37E9E-B8B2-4708-A7D0-F6D8954C7361}" type="presOf" srcId="{66996D4C-DFD6-4813-9A2A-047B4067F69A}" destId="{3CB81C16-E3C1-4D90-9C0A-6161A1796A2C}" srcOrd="0" destOrd="1" presId="urn:microsoft.com/office/officeart/2005/8/layout/list1"/>
    <dgm:cxn modelId="{071229D5-CC3A-427D-B265-F65B6576F885}" type="presOf" srcId="{4F055225-CBC3-42B2-8739-16054E18C040}" destId="{7273040E-15A4-4F37-A82A-0F890E4D0441}" srcOrd="0" destOrd="0" presId="urn:microsoft.com/office/officeart/2005/8/layout/list1"/>
    <dgm:cxn modelId="{942DE1E2-96DE-46C1-AFF3-7C8EFA50B284}" type="presOf" srcId="{541AB04B-1C2F-4999-8E9D-E60FDCFC12B3}" destId="{32AC16CB-5706-4D46-B940-CF6047CDFD4D}" srcOrd="1" destOrd="0" presId="urn:microsoft.com/office/officeart/2005/8/layout/list1"/>
    <dgm:cxn modelId="{CD6D17A2-D3DB-4C45-847F-C1EC69B90019}" type="presOf" srcId="{F666F20F-A4B8-4B0E-862F-8B8B3E9D2D52}" destId="{442F7AE3-A7A0-4A75-AC32-EDC4DEC02065}" srcOrd="1" destOrd="0" presId="urn:microsoft.com/office/officeart/2005/8/layout/list1"/>
    <dgm:cxn modelId="{B4D0F8E8-E0D2-4412-B8F1-53FA0ACF7A52}" type="presOf" srcId="{6A6A31F9-85F5-4C40-856F-93EA8D688AE3}" destId="{3CB81C16-E3C1-4D90-9C0A-6161A1796A2C}" srcOrd="0" destOrd="0" presId="urn:microsoft.com/office/officeart/2005/8/layout/list1"/>
    <dgm:cxn modelId="{D9A85EFF-7037-4C5F-AD16-E0B68756486B}" srcId="{C9A8D54D-5799-4B34-AC45-5C43C77B943E}" destId="{541AB04B-1C2F-4999-8E9D-E60FDCFC12B3}" srcOrd="0" destOrd="0" parTransId="{816CD91A-AAAB-4F42-9BC8-AC0B59DB89CF}" sibTransId="{DDA8C980-CB05-4D80-AAFD-7F30C56F0236}"/>
    <dgm:cxn modelId="{7F1ED498-992C-4554-9656-32F0D41F210F}" srcId="{541AB04B-1C2F-4999-8E9D-E60FDCFC12B3}" destId="{4F055225-CBC3-42B2-8739-16054E18C040}" srcOrd="0" destOrd="0" parTransId="{21DC5316-AD7E-43F0-8D16-CBD19F4D12C7}" sibTransId="{B67EA89C-CFA7-4FC1-8B41-57B7E312AB8A}"/>
    <dgm:cxn modelId="{8DE026DB-92C7-4E93-9078-7221B09AE07B}" srcId="{F666F20F-A4B8-4B0E-862F-8B8B3E9D2D52}" destId="{6A6A31F9-85F5-4C40-856F-93EA8D688AE3}" srcOrd="0" destOrd="0" parTransId="{2E4E5825-46C6-4E4A-9799-07EDB6035902}" sibTransId="{001F784A-CE03-42F4-9ECB-FBDA3C2E7095}"/>
    <dgm:cxn modelId="{9150F3FA-4E7D-4CCC-A59E-9C449C7AB091}" type="presOf" srcId="{C9A8D54D-5799-4B34-AC45-5C43C77B943E}" destId="{E855F1E1-1292-461A-9A01-EB962E9C1489}" srcOrd="0" destOrd="0" presId="urn:microsoft.com/office/officeart/2005/8/layout/list1"/>
    <dgm:cxn modelId="{20011AC6-9A53-43F5-AD86-10D20B6710BD}" type="presParOf" srcId="{E855F1E1-1292-461A-9A01-EB962E9C1489}" destId="{28364AA7-0420-4365-B167-0C4427F7C781}" srcOrd="0" destOrd="0" presId="urn:microsoft.com/office/officeart/2005/8/layout/list1"/>
    <dgm:cxn modelId="{74C131E9-921B-4ACB-9300-B472D9DBCB4B}" type="presParOf" srcId="{28364AA7-0420-4365-B167-0C4427F7C781}" destId="{7FAF26A7-4A85-419E-96A3-8528599A3AF0}" srcOrd="0" destOrd="0" presId="urn:microsoft.com/office/officeart/2005/8/layout/list1"/>
    <dgm:cxn modelId="{211126A8-43E6-43C6-93F7-B1B802723DBC}" type="presParOf" srcId="{28364AA7-0420-4365-B167-0C4427F7C781}" destId="{32AC16CB-5706-4D46-B940-CF6047CDFD4D}" srcOrd="1" destOrd="0" presId="urn:microsoft.com/office/officeart/2005/8/layout/list1"/>
    <dgm:cxn modelId="{7A2537B8-464F-4531-BD98-6CEA638B3BA8}" type="presParOf" srcId="{E855F1E1-1292-461A-9A01-EB962E9C1489}" destId="{FA324252-CE4B-466A-9FE6-0EA95DF475F8}" srcOrd="1" destOrd="0" presId="urn:microsoft.com/office/officeart/2005/8/layout/list1"/>
    <dgm:cxn modelId="{2FFCD8D1-9F7E-4763-B964-FC995730A53E}" type="presParOf" srcId="{E855F1E1-1292-461A-9A01-EB962E9C1489}" destId="{7273040E-15A4-4F37-A82A-0F890E4D0441}" srcOrd="2" destOrd="0" presId="urn:microsoft.com/office/officeart/2005/8/layout/list1"/>
    <dgm:cxn modelId="{7BB32E1E-D578-43DF-90B8-0058DFDAAC8F}" type="presParOf" srcId="{E855F1E1-1292-461A-9A01-EB962E9C1489}" destId="{F194A523-298D-4A5D-B1DB-7F3CAD065EBA}" srcOrd="3" destOrd="0" presId="urn:microsoft.com/office/officeart/2005/8/layout/list1"/>
    <dgm:cxn modelId="{1F4F1A74-7E22-4688-86BC-EA355C6EE861}" type="presParOf" srcId="{E855F1E1-1292-461A-9A01-EB962E9C1489}" destId="{5913630B-7389-4970-8044-16A06EB8FF65}" srcOrd="4" destOrd="0" presId="urn:microsoft.com/office/officeart/2005/8/layout/list1"/>
    <dgm:cxn modelId="{ED1165E4-D332-4ACB-BFFF-66B9A84FE92F}" type="presParOf" srcId="{5913630B-7389-4970-8044-16A06EB8FF65}" destId="{C73D208E-9981-451A-9028-3CF5B6E63256}" srcOrd="0" destOrd="0" presId="urn:microsoft.com/office/officeart/2005/8/layout/list1"/>
    <dgm:cxn modelId="{43342F8E-C8A8-435A-A8B5-5A61D40ADD72}" type="presParOf" srcId="{5913630B-7389-4970-8044-16A06EB8FF65}" destId="{442F7AE3-A7A0-4A75-AC32-EDC4DEC02065}" srcOrd="1" destOrd="0" presId="urn:microsoft.com/office/officeart/2005/8/layout/list1"/>
    <dgm:cxn modelId="{C018F928-70DA-4719-9EBB-B4BD8EDD93E1}" type="presParOf" srcId="{E855F1E1-1292-461A-9A01-EB962E9C1489}" destId="{582125CD-836F-4444-9BAD-F70979F79DB1}" srcOrd="5" destOrd="0" presId="urn:microsoft.com/office/officeart/2005/8/layout/list1"/>
    <dgm:cxn modelId="{F6E8F79B-DEAD-4A79-B691-7627872799F5}" type="presParOf" srcId="{E855F1E1-1292-461A-9A01-EB962E9C1489}" destId="{3CB81C16-E3C1-4D90-9C0A-6161A1796A2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E8C9EF-7431-4EEA-ABD1-31371670B108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DBA7309-EC12-42E2-B17A-07B0321B6A8E}">
      <dgm:prSet/>
      <dgm:spPr/>
      <dgm:t>
        <a:bodyPr/>
        <a:lstStyle/>
        <a:p>
          <a:r>
            <a:rPr lang="en-US"/>
            <a:t>Canada: </a:t>
          </a:r>
        </a:p>
      </dgm:t>
    </dgm:pt>
    <dgm:pt modelId="{EACD3B51-FB7C-415F-AA2F-64D4CB2322DA}" type="parTrans" cxnId="{489A19F3-9EDA-46A9-9421-BE9AF00590D2}">
      <dgm:prSet/>
      <dgm:spPr/>
      <dgm:t>
        <a:bodyPr/>
        <a:lstStyle/>
        <a:p>
          <a:endParaRPr lang="en-US"/>
        </a:p>
      </dgm:t>
    </dgm:pt>
    <dgm:pt modelId="{F7F1742B-4E7D-458A-90D4-BBD38C6AD144}" type="sibTrans" cxnId="{489A19F3-9EDA-46A9-9421-BE9AF00590D2}">
      <dgm:prSet/>
      <dgm:spPr/>
      <dgm:t>
        <a:bodyPr/>
        <a:lstStyle/>
        <a:p>
          <a:endParaRPr lang="en-US"/>
        </a:p>
      </dgm:t>
    </dgm:pt>
    <dgm:pt modelId="{8DB3D99B-72C8-4EDA-87E5-5BFFC03A30D1}">
      <dgm:prSet/>
      <dgm:spPr/>
      <dgm:t>
        <a:bodyPr/>
        <a:lstStyle/>
        <a:p>
          <a:r>
            <a:rPr lang="en-US" dirty="0"/>
            <a:t>Mandatory workplace risk assessments</a:t>
          </a:r>
        </a:p>
      </dgm:t>
    </dgm:pt>
    <dgm:pt modelId="{A3C6FD42-0FFC-411F-BC56-D28571AB2EC3}" type="parTrans" cxnId="{53399F61-9B49-4F62-9EDB-00F0A50AD351}">
      <dgm:prSet/>
      <dgm:spPr/>
      <dgm:t>
        <a:bodyPr/>
        <a:lstStyle/>
        <a:p>
          <a:endParaRPr lang="en-US"/>
        </a:p>
      </dgm:t>
    </dgm:pt>
    <dgm:pt modelId="{D1DBF64C-8CA2-4B72-B560-7D2F99B78EC0}" type="sibTrans" cxnId="{53399F61-9B49-4F62-9EDB-00F0A50AD351}">
      <dgm:prSet/>
      <dgm:spPr/>
      <dgm:t>
        <a:bodyPr/>
        <a:lstStyle/>
        <a:p>
          <a:endParaRPr lang="en-US"/>
        </a:p>
      </dgm:t>
    </dgm:pt>
    <dgm:pt modelId="{C90F44FA-FFFA-4500-9CFD-6C70336FB4F1}">
      <dgm:prSet/>
      <dgm:spPr/>
      <dgm:t>
        <a:bodyPr/>
        <a:lstStyle/>
        <a:p>
          <a:r>
            <a:rPr lang="en-US" dirty="0"/>
            <a:t>Policy review every 3 years</a:t>
          </a:r>
        </a:p>
      </dgm:t>
    </dgm:pt>
    <dgm:pt modelId="{EE96EBE1-185A-4824-B13C-958C271901EC}" type="parTrans" cxnId="{D9049EBB-469B-41EE-9C69-592EF0907160}">
      <dgm:prSet/>
      <dgm:spPr/>
      <dgm:t>
        <a:bodyPr/>
        <a:lstStyle/>
        <a:p>
          <a:endParaRPr lang="en-US"/>
        </a:p>
      </dgm:t>
    </dgm:pt>
    <dgm:pt modelId="{1B3952C0-9F21-4E2C-B814-1B4E22F8B221}" type="sibTrans" cxnId="{D9049EBB-469B-41EE-9C69-592EF0907160}">
      <dgm:prSet/>
      <dgm:spPr/>
      <dgm:t>
        <a:bodyPr/>
        <a:lstStyle/>
        <a:p>
          <a:endParaRPr lang="en-US"/>
        </a:p>
      </dgm:t>
    </dgm:pt>
    <dgm:pt modelId="{47260291-42DD-4E75-9369-84F58F94287B}">
      <dgm:prSet/>
      <dgm:spPr/>
      <dgm:t>
        <a:bodyPr/>
        <a:lstStyle/>
        <a:p>
          <a:r>
            <a:rPr lang="en-US" dirty="0"/>
            <a:t>Right to refuse dangerous work </a:t>
          </a:r>
        </a:p>
      </dgm:t>
    </dgm:pt>
    <dgm:pt modelId="{83731D4F-AE7C-4F17-B104-7C50A3FECCD5}" type="parTrans" cxnId="{AD946680-74CD-484F-9917-772C7C6AF930}">
      <dgm:prSet/>
      <dgm:spPr/>
      <dgm:t>
        <a:bodyPr/>
        <a:lstStyle/>
        <a:p>
          <a:endParaRPr lang="en-US"/>
        </a:p>
      </dgm:t>
    </dgm:pt>
    <dgm:pt modelId="{01317F62-66F0-4D40-AF26-567D97BE2F4A}" type="sibTrans" cxnId="{AD946680-74CD-484F-9917-772C7C6AF930}">
      <dgm:prSet/>
      <dgm:spPr/>
      <dgm:t>
        <a:bodyPr/>
        <a:lstStyle/>
        <a:p>
          <a:endParaRPr lang="en-US"/>
        </a:p>
      </dgm:t>
    </dgm:pt>
    <dgm:pt modelId="{8EFDA885-C227-41B6-BCAA-35EB87CC11E9}">
      <dgm:prSet/>
      <dgm:spPr/>
      <dgm:t>
        <a:bodyPr/>
        <a:lstStyle/>
        <a:p>
          <a:r>
            <a:rPr lang="en-US" dirty="0"/>
            <a:t>Special provisions for pregnant/nursing mothers</a:t>
          </a:r>
        </a:p>
      </dgm:t>
    </dgm:pt>
    <dgm:pt modelId="{E82DA8CE-1F2B-42C2-9142-1C9ADF498F33}" type="parTrans" cxnId="{07D97DA4-1B86-42F3-9C02-388401F8BDAF}">
      <dgm:prSet/>
      <dgm:spPr/>
      <dgm:t>
        <a:bodyPr/>
        <a:lstStyle/>
        <a:p>
          <a:endParaRPr lang="en-US"/>
        </a:p>
      </dgm:t>
    </dgm:pt>
    <dgm:pt modelId="{D2BE6880-B7CC-49DB-A8C4-73159C7EAC7A}" type="sibTrans" cxnId="{07D97DA4-1B86-42F3-9C02-388401F8BDAF}">
      <dgm:prSet/>
      <dgm:spPr/>
      <dgm:t>
        <a:bodyPr/>
        <a:lstStyle/>
        <a:p>
          <a:endParaRPr lang="en-US"/>
        </a:p>
      </dgm:t>
    </dgm:pt>
    <dgm:pt modelId="{76F08909-0FEB-4997-89C1-14063AA583E1}">
      <dgm:prSet/>
      <dgm:spPr/>
      <dgm:t>
        <a:bodyPr/>
        <a:lstStyle/>
        <a:p>
          <a:r>
            <a:rPr lang="en-US"/>
            <a:t>Antigua &amp; Barbuda:</a:t>
          </a:r>
        </a:p>
      </dgm:t>
    </dgm:pt>
    <dgm:pt modelId="{82225C00-BC28-4110-9A55-2FD85B6F2936}" type="parTrans" cxnId="{D52FA70A-78DE-4FBE-A590-71F7B2CA0FA2}">
      <dgm:prSet/>
      <dgm:spPr/>
      <dgm:t>
        <a:bodyPr/>
        <a:lstStyle/>
        <a:p>
          <a:endParaRPr lang="en-US"/>
        </a:p>
      </dgm:t>
    </dgm:pt>
    <dgm:pt modelId="{2F879476-A757-4D97-A886-0C22843E3C1D}" type="sibTrans" cxnId="{D52FA70A-78DE-4FBE-A590-71F7B2CA0FA2}">
      <dgm:prSet/>
      <dgm:spPr/>
      <dgm:t>
        <a:bodyPr/>
        <a:lstStyle/>
        <a:p>
          <a:endParaRPr lang="en-US"/>
        </a:p>
      </dgm:t>
    </dgm:pt>
    <dgm:pt modelId="{18009035-E6A0-41F4-8573-47F5D5DB8C78}">
      <dgm:prSet/>
      <dgm:spPr/>
      <dgm:t>
        <a:bodyPr/>
        <a:lstStyle/>
        <a:p>
          <a:r>
            <a:rPr lang="en-US" dirty="0"/>
            <a:t>General duty of safety </a:t>
          </a:r>
        </a:p>
      </dgm:t>
    </dgm:pt>
    <dgm:pt modelId="{798B64D6-D1E4-44BA-8934-F6119E8788F0}" type="parTrans" cxnId="{3F9A5B55-0373-4EDD-A0D3-C7CD3DA8E4BD}">
      <dgm:prSet/>
      <dgm:spPr/>
      <dgm:t>
        <a:bodyPr/>
        <a:lstStyle/>
        <a:p>
          <a:endParaRPr lang="en-US"/>
        </a:p>
      </dgm:t>
    </dgm:pt>
    <dgm:pt modelId="{FB31257B-F04A-4FFD-8E2A-3A4B5E7CD7F8}" type="sibTrans" cxnId="{3F9A5B55-0373-4EDD-A0D3-C7CD3DA8E4BD}">
      <dgm:prSet/>
      <dgm:spPr/>
      <dgm:t>
        <a:bodyPr/>
        <a:lstStyle/>
        <a:p>
          <a:endParaRPr lang="en-US"/>
        </a:p>
      </dgm:t>
    </dgm:pt>
    <dgm:pt modelId="{D7FC92E9-0FA6-4124-B71E-43ACF1F08B7C}">
      <dgm:prSet/>
      <dgm:spPr/>
      <dgm:t>
        <a:bodyPr/>
        <a:lstStyle/>
        <a:p>
          <a:r>
            <a:rPr lang="en-US" dirty="0"/>
            <a:t>No mandatory risk assessments or policy reviews </a:t>
          </a:r>
        </a:p>
      </dgm:t>
    </dgm:pt>
    <dgm:pt modelId="{D9C584BE-CC40-458C-BDFD-8F99FF207258}" type="parTrans" cxnId="{930E9556-213A-4CF9-A36F-D335CD957EE1}">
      <dgm:prSet/>
      <dgm:spPr/>
      <dgm:t>
        <a:bodyPr/>
        <a:lstStyle/>
        <a:p>
          <a:endParaRPr lang="en-US"/>
        </a:p>
      </dgm:t>
    </dgm:pt>
    <dgm:pt modelId="{F23E92A0-DB33-4890-B4F3-84D6473888A3}" type="sibTrans" cxnId="{930E9556-213A-4CF9-A36F-D335CD957EE1}">
      <dgm:prSet/>
      <dgm:spPr/>
      <dgm:t>
        <a:bodyPr/>
        <a:lstStyle/>
        <a:p>
          <a:endParaRPr lang="en-US"/>
        </a:p>
      </dgm:t>
    </dgm:pt>
    <dgm:pt modelId="{909EC678-F385-40FB-842F-9009C3998FC4}">
      <dgm:prSet/>
      <dgm:spPr/>
      <dgm:t>
        <a:bodyPr/>
        <a:lstStyle/>
        <a:p>
          <a:r>
            <a:rPr lang="en-US" dirty="0"/>
            <a:t>Focus on physical hazards</a:t>
          </a:r>
        </a:p>
      </dgm:t>
    </dgm:pt>
    <dgm:pt modelId="{E9EC8A50-9D77-4870-9805-A3E78A23181E}" type="parTrans" cxnId="{AE8A5FD4-6E1A-4069-A90E-6CE4AF84FAB1}">
      <dgm:prSet/>
      <dgm:spPr/>
      <dgm:t>
        <a:bodyPr/>
        <a:lstStyle/>
        <a:p>
          <a:endParaRPr lang="en-US"/>
        </a:p>
      </dgm:t>
    </dgm:pt>
    <dgm:pt modelId="{07253302-A1F0-45CD-94CF-4CBF56C98BBC}" type="sibTrans" cxnId="{AE8A5FD4-6E1A-4069-A90E-6CE4AF84FAB1}">
      <dgm:prSet/>
      <dgm:spPr/>
      <dgm:t>
        <a:bodyPr/>
        <a:lstStyle/>
        <a:p>
          <a:endParaRPr lang="en-US"/>
        </a:p>
      </dgm:t>
    </dgm:pt>
    <dgm:pt modelId="{0A1E22C7-8833-4D25-892A-4410F4E70627}" type="pres">
      <dgm:prSet presAssocID="{9EE8C9EF-7431-4EEA-ABD1-31371670B1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5728B3-D8FC-440D-A26C-52815B9D9FD8}" type="pres">
      <dgm:prSet presAssocID="{BDBA7309-EC12-42E2-B17A-07B0321B6A8E}" presName="composite" presStyleCnt="0"/>
      <dgm:spPr/>
    </dgm:pt>
    <dgm:pt modelId="{88819776-8F8E-4F32-B8B4-396EC4D50409}" type="pres">
      <dgm:prSet presAssocID="{BDBA7309-EC12-42E2-B17A-07B0321B6A8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52C929-8672-45A0-87D1-DE8D73532753}" type="pres">
      <dgm:prSet presAssocID="{BDBA7309-EC12-42E2-B17A-07B0321B6A8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6AE9F8-5948-4951-A713-CAF639083A13}" type="pres">
      <dgm:prSet presAssocID="{F7F1742B-4E7D-458A-90D4-BBD38C6AD144}" presName="space" presStyleCnt="0"/>
      <dgm:spPr/>
    </dgm:pt>
    <dgm:pt modelId="{35AA53B7-1860-4C45-B045-F153A04DF6D6}" type="pres">
      <dgm:prSet presAssocID="{76F08909-0FEB-4997-89C1-14063AA583E1}" presName="composite" presStyleCnt="0"/>
      <dgm:spPr/>
    </dgm:pt>
    <dgm:pt modelId="{D6E7FB40-25D5-4CC0-857B-64DD4B99DA77}" type="pres">
      <dgm:prSet presAssocID="{76F08909-0FEB-4997-89C1-14063AA583E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01C428-5635-44CC-B91E-CFEC843F06E8}" type="pres">
      <dgm:prSet presAssocID="{76F08909-0FEB-4997-89C1-14063AA583E1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049EBB-469B-41EE-9C69-592EF0907160}" srcId="{BDBA7309-EC12-42E2-B17A-07B0321B6A8E}" destId="{C90F44FA-FFFA-4500-9CFD-6C70336FB4F1}" srcOrd="1" destOrd="0" parTransId="{EE96EBE1-185A-4824-B13C-958C271901EC}" sibTransId="{1B3952C0-9F21-4E2C-B814-1B4E22F8B221}"/>
    <dgm:cxn modelId="{930E9556-213A-4CF9-A36F-D335CD957EE1}" srcId="{76F08909-0FEB-4997-89C1-14063AA583E1}" destId="{D7FC92E9-0FA6-4124-B71E-43ACF1F08B7C}" srcOrd="1" destOrd="0" parTransId="{D9C584BE-CC40-458C-BDFD-8F99FF207258}" sibTransId="{F23E92A0-DB33-4890-B4F3-84D6473888A3}"/>
    <dgm:cxn modelId="{CF5BFCCE-3A36-4891-8EFE-8D6C4FF871DE}" type="presOf" srcId="{9EE8C9EF-7431-4EEA-ABD1-31371670B108}" destId="{0A1E22C7-8833-4D25-892A-4410F4E70627}" srcOrd="0" destOrd="0" presId="urn:microsoft.com/office/officeart/2005/8/layout/hList1"/>
    <dgm:cxn modelId="{AABB33A0-8B1D-41D9-B81A-01B6BD36E835}" type="presOf" srcId="{8DB3D99B-72C8-4EDA-87E5-5BFFC03A30D1}" destId="{7652C929-8672-45A0-87D1-DE8D73532753}" srcOrd="0" destOrd="0" presId="urn:microsoft.com/office/officeart/2005/8/layout/hList1"/>
    <dgm:cxn modelId="{CFD8C06B-C1FB-4E1E-BD23-DE4AE55822E6}" type="presOf" srcId="{8EFDA885-C227-41B6-BCAA-35EB87CC11E9}" destId="{7652C929-8672-45A0-87D1-DE8D73532753}" srcOrd="0" destOrd="3" presId="urn:microsoft.com/office/officeart/2005/8/layout/hList1"/>
    <dgm:cxn modelId="{7B843969-129D-4E47-B9BA-B1559BF3F021}" type="presOf" srcId="{BDBA7309-EC12-42E2-B17A-07B0321B6A8E}" destId="{88819776-8F8E-4F32-B8B4-396EC4D50409}" srcOrd="0" destOrd="0" presId="urn:microsoft.com/office/officeart/2005/8/layout/hList1"/>
    <dgm:cxn modelId="{D52FA70A-78DE-4FBE-A590-71F7B2CA0FA2}" srcId="{9EE8C9EF-7431-4EEA-ABD1-31371670B108}" destId="{76F08909-0FEB-4997-89C1-14063AA583E1}" srcOrd="1" destOrd="0" parTransId="{82225C00-BC28-4110-9A55-2FD85B6F2936}" sibTransId="{2F879476-A757-4D97-A886-0C22843E3C1D}"/>
    <dgm:cxn modelId="{3F9A5B55-0373-4EDD-A0D3-C7CD3DA8E4BD}" srcId="{76F08909-0FEB-4997-89C1-14063AA583E1}" destId="{18009035-E6A0-41F4-8573-47F5D5DB8C78}" srcOrd="0" destOrd="0" parTransId="{798B64D6-D1E4-44BA-8934-F6119E8788F0}" sibTransId="{FB31257B-F04A-4FFD-8E2A-3A4B5E7CD7F8}"/>
    <dgm:cxn modelId="{489A19F3-9EDA-46A9-9421-BE9AF00590D2}" srcId="{9EE8C9EF-7431-4EEA-ABD1-31371670B108}" destId="{BDBA7309-EC12-42E2-B17A-07B0321B6A8E}" srcOrd="0" destOrd="0" parTransId="{EACD3B51-FB7C-415F-AA2F-64D4CB2322DA}" sibTransId="{F7F1742B-4E7D-458A-90D4-BBD38C6AD144}"/>
    <dgm:cxn modelId="{BB283228-264B-451A-B658-A8BD8CD09E4E}" type="presOf" srcId="{D7FC92E9-0FA6-4124-B71E-43ACF1F08B7C}" destId="{8401C428-5635-44CC-B91E-CFEC843F06E8}" srcOrd="0" destOrd="1" presId="urn:microsoft.com/office/officeart/2005/8/layout/hList1"/>
    <dgm:cxn modelId="{53399F61-9B49-4F62-9EDB-00F0A50AD351}" srcId="{BDBA7309-EC12-42E2-B17A-07B0321B6A8E}" destId="{8DB3D99B-72C8-4EDA-87E5-5BFFC03A30D1}" srcOrd="0" destOrd="0" parTransId="{A3C6FD42-0FFC-411F-BC56-D28571AB2EC3}" sibTransId="{D1DBF64C-8CA2-4B72-B560-7D2F99B78EC0}"/>
    <dgm:cxn modelId="{5271905D-8709-4601-AA28-FD9C3EE97ED8}" type="presOf" srcId="{18009035-E6A0-41F4-8573-47F5D5DB8C78}" destId="{8401C428-5635-44CC-B91E-CFEC843F06E8}" srcOrd="0" destOrd="0" presId="urn:microsoft.com/office/officeart/2005/8/layout/hList1"/>
    <dgm:cxn modelId="{15119EC0-60C4-4803-BAEE-27F7C661CC83}" type="presOf" srcId="{47260291-42DD-4E75-9369-84F58F94287B}" destId="{7652C929-8672-45A0-87D1-DE8D73532753}" srcOrd="0" destOrd="2" presId="urn:microsoft.com/office/officeart/2005/8/layout/hList1"/>
    <dgm:cxn modelId="{AD946680-74CD-484F-9917-772C7C6AF930}" srcId="{BDBA7309-EC12-42E2-B17A-07B0321B6A8E}" destId="{47260291-42DD-4E75-9369-84F58F94287B}" srcOrd="2" destOrd="0" parTransId="{83731D4F-AE7C-4F17-B104-7C50A3FECCD5}" sibTransId="{01317F62-66F0-4D40-AF26-567D97BE2F4A}"/>
    <dgm:cxn modelId="{07D97DA4-1B86-42F3-9C02-388401F8BDAF}" srcId="{BDBA7309-EC12-42E2-B17A-07B0321B6A8E}" destId="{8EFDA885-C227-41B6-BCAA-35EB87CC11E9}" srcOrd="3" destOrd="0" parTransId="{E82DA8CE-1F2B-42C2-9142-1C9ADF498F33}" sibTransId="{D2BE6880-B7CC-49DB-A8C4-73159C7EAC7A}"/>
    <dgm:cxn modelId="{5020862D-4558-4986-B1EF-DB51D21353E5}" type="presOf" srcId="{909EC678-F385-40FB-842F-9009C3998FC4}" destId="{8401C428-5635-44CC-B91E-CFEC843F06E8}" srcOrd="0" destOrd="2" presId="urn:microsoft.com/office/officeart/2005/8/layout/hList1"/>
    <dgm:cxn modelId="{28A8AC77-CA2C-4964-A772-CDBEC2F1D59C}" type="presOf" srcId="{C90F44FA-FFFA-4500-9CFD-6C70336FB4F1}" destId="{7652C929-8672-45A0-87D1-DE8D73532753}" srcOrd="0" destOrd="1" presId="urn:microsoft.com/office/officeart/2005/8/layout/hList1"/>
    <dgm:cxn modelId="{626422C0-3B6E-47C2-9C59-E2EAEC4997C7}" type="presOf" srcId="{76F08909-0FEB-4997-89C1-14063AA583E1}" destId="{D6E7FB40-25D5-4CC0-857B-64DD4B99DA77}" srcOrd="0" destOrd="0" presId="urn:microsoft.com/office/officeart/2005/8/layout/hList1"/>
    <dgm:cxn modelId="{AE8A5FD4-6E1A-4069-A90E-6CE4AF84FAB1}" srcId="{76F08909-0FEB-4997-89C1-14063AA583E1}" destId="{909EC678-F385-40FB-842F-9009C3998FC4}" srcOrd="2" destOrd="0" parTransId="{E9EC8A50-9D77-4870-9805-A3E78A23181E}" sibTransId="{07253302-A1F0-45CD-94CF-4CBF56C98BBC}"/>
    <dgm:cxn modelId="{D2A34413-C005-4109-ACD2-F9991B4B7D84}" type="presParOf" srcId="{0A1E22C7-8833-4D25-892A-4410F4E70627}" destId="{A55728B3-D8FC-440D-A26C-52815B9D9FD8}" srcOrd="0" destOrd="0" presId="urn:microsoft.com/office/officeart/2005/8/layout/hList1"/>
    <dgm:cxn modelId="{8CED736F-DF7B-471B-8347-664F3EC688EA}" type="presParOf" srcId="{A55728B3-D8FC-440D-A26C-52815B9D9FD8}" destId="{88819776-8F8E-4F32-B8B4-396EC4D50409}" srcOrd="0" destOrd="0" presId="urn:microsoft.com/office/officeart/2005/8/layout/hList1"/>
    <dgm:cxn modelId="{5B141A8B-A27E-4010-A155-6D6854E7276D}" type="presParOf" srcId="{A55728B3-D8FC-440D-A26C-52815B9D9FD8}" destId="{7652C929-8672-45A0-87D1-DE8D73532753}" srcOrd="1" destOrd="0" presId="urn:microsoft.com/office/officeart/2005/8/layout/hList1"/>
    <dgm:cxn modelId="{73276341-1EEF-4D1C-9A27-3E03C4FF80BC}" type="presParOf" srcId="{0A1E22C7-8833-4D25-892A-4410F4E70627}" destId="{166AE9F8-5948-4951-A713-CAF639083A13}" srcOrd="1" destOrd="0" presId="urn:microsoft.com/office/officeart/2005/8/layout/hList1"/>
    <dgm:cxn modelId="{F016F59F-A701-45CD-8907-221BA7A38DF5}" type="presParOf" srcId="{0A1E22C7-8833-4D25-892A-4410F4E70627}" destId="{35AA53B7-1860-4C45-B045-F153A04DF6D6}" srcOrd="2" destOrd="0" presId="urn:microsoft.com/office/officeart/2005/8/layout/hList1"/>
    <dgm:cxn modelId="{33F9CD64-DDBD-4DB5-B3EB-8B01DA44C871}" type="presParOf" srcId="{35AA53B7-1860-4C45-B045-F153A04DF6D6}" destId="{D6E7FB40-25D5-4CC0-857B-64DD4B99DA77}" srcOrd="0" destOrd="0" presId="urn:microsoft.com/office/officeart/2005/8/layout/hList1"/>
    <dgm:cxn modelId="{99B6FC55-1EEC-49CA-813E-23782AF2488F}" type="presParOf" srcId="{35AA53B7-1860-4C45-B045-F153A04DF6D6}" destId="{8401C428-5635-44CC-B91E-CFEC843F06E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BC3CCC-95C3-43E4-9D42-67D286925F38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2ABCEEF-67C1-4E48-B9C4-E2F6D8E3F0BA}">
      <dgm:prSet/>
      <dgm:spPr/>
      <dgm:t>
        <a:bodyPr/>
        <a:lstStyle/>
        <a:p>
          <a:r>
            <a:rPr lang="en-US"/>
            <a:t>Canada: </a:t>
          </a:r>
        </a:p>
      </dgm:t>
    </dgm:pt>
    <dgm:pt modelId="{9D022C6F-2A0F-43C2-9779-D589C7D2F3EF}" type="parTrans" cxnId="{FD1A6980-72A7-4DBE-A3F8-A0CA0C918F6B}">
      <dgm:prSet/>
      <dgm:spPr/>
      <dgm:t>
        <a:bodyPr/>
        <a:lstStyle/>
        <a:p>
          <a:endParaRPr lang="en-US"/>
        </a:p>
      </dgm:t>
    </dgm:pt>
    <dgm:pt modelId="{0CD55D64-D815-4DA2-A62F-39E7F93A3DA3}" type="sibTrans" cxnId="{FD1A6980-72A7-4DBE-A3F8-A0CA0C918F6B}">
      <dgm:prSet/>
      <dgm:spPr/>
      <dgm:t>
        <a:bodyPr/>
        <a:lstStyle/>
        <a:p>
          <a:endParaRPr lang="en-US"/>
        </a:p>
      </dgm:t>
    </dgm:pt>
    <dgm:pt modelId="{E197A034-88FD-4792-B1FA-6297B7724C4F}">
      <dgm:prSet/>
      <dgm:spPr/>
      <dgm:t>
        <a:bodyPr/>
        <a:lstStyle/>
        <a:p>
          <a:r>
            <a:rPr lang="en-US" dirty="0"/>
            <a:t>Written policy required </a:t>
          </a:r>
        </a:p>
      </dgm:t>
    </dgm:pt>
    <dgm:pt modelId="{B718A4A3-E4D8-4D57-96D6-4022AFAC5DF4}" type="parTrans" cxnId="{AA089D38-5B96-4E24-BEE1-28713F831FE5}">
      <dgm:prSet/>
      <dgm:spPr/>
      <dgm:t>
        <a:bodyPr/>
        <a:lstStyle/>
        <a:p>
          <a:endParaRPr lang="en-US"/>
        </a:p>
      </dgm:t>
    </dgm:pt>
    <dgm:pt modelId="{6F1E6859-7B58-4DC0-B557-357836EA5531}" type="sibTrans" cxnId="{AA089D38-5B96-4E24-BEE1-28713F831FE5}">
      <dgm:prSet/>
      <dgm:spPr/>
      <dgm:t>
        <a:bodyPr/>
        <a:lstStyle/>
        <a:p>
          <a:endParaRPr lang="en-US"/>
        </a:p>
      </dgm:t>
    </dgm:pt>
    <dgm:pt modelId="{54E36245-BD73-4468-B312-72723FE0EC2F}">
      <dgm:prSet/>
      <dgm:spPr/>
      <dgm:t>
        <a:bodyPr/>
        <a:lstStyle/>
        <a:p>
          <a:r>
            <a:rPr lang="en-US" dirty="0"/>
            <a:t>Covers risk factors, reporting, emergency procedures, confidentiality</a:t>
          </a:r>
        </a:p>
      </dgm:t>
    </dgm:pt>
    <dgm:pt modelId="{A3FFD37F-A447-45F0-BF76-1C5A74EABA5A}" type="parTrans" cxnId="{14CDD979-A50B-41A1-9349-2BDB55C6EC00}">
      <dgm:prSet/>
      <dgm:spPr/>
      <dgm:t>
        <a:bodyPr/>
        <a:lstStyle/>
        <a:p>
          <a:endParaRPr lang="en-US"/>
        </a:p>
      </dgm:t>
    </dgm:pt>
    <dgm:pt modelId="{FAB93EE9-D9A9-4C6D-B6E3-848CF5CBFA0E}" type="sibTrans" cxnId="{14CDD979-A50B-41A1-9349-2BDB55C6EC00}">
      <dgm:prSet/>
      <dgm:spPr/>
      <dgm:t>
        <a:bodyPr/>
        <a:lstStyle/>
        <a:p>
          <a:endParaRPr lang="en-US"/>
        </a:p>
      </dgm:t>
    </dgm:pt>
    <dgm:pt modelId="{143676C1-58F2-44AF-AF1C-E2814B22C169}">
      <dgm:prSet/>
      <dgm:spPr/>
      <dgm:t>
        <a:bodyPr/>
        <a:lstStyle/>
        <a:p>
          <a:r>
            <a:rPr lang="en-US" dirty="0"/>
            <a:t>Review every 3 years</a:t>
          </a:r>
        </a:p>
      </dgm:t>
    </dgm:pt>
    <dgm:pt modelId="{1F2DE95E-B17B-4129-890C-FE93BA67ECD4}" type="parTrans" cxnId="{A20E2A25-2F84-4002-8BAC-7D36B86533CB}">
      <dgm:prSet/>
      <dgm:spPr/>
      <dgm:t>
        <a:bodyPr/>
        <a:lstStyle/>
        <a:p>
          <a:endParaRPr lang="en-US"/>
        </a:p>
      </dgm:t>
    </dgm:pt>
    <dgm:pt modelId="{D21D65E0-C0F2-40D1-A524-BEE6067058A9}" type="sibTrans" cxnId="{A20E2A25-2F84-4002-8BAC-7D36B86533CB}">
      <dgm:prSet/>
      <dgm:spPr/>
      <dgm:t>
        <a:bodyPr/>
        <a:lstStyle/>
        <a:p>
          <a:endParaRPr lang="en-US"/>
        </a:p>
      </dgm:t>
    </dgm:pt>
    <dgm:pt modelId="{5279ED19-3F42-42F1-AAF1-163B79F9196C}">
      <dgm:prSet/>
      <dgm:spPr/>
      <dgm:t>
        <a:bodyPr/>
        <a:lstStyle/>
        <a:p>
          <a:r>
            <a:rPr lang="en-US"/>
            <a:t>Antigua &amp; Barbuda: </a:t>
          </a:r>
        </a:p>
      </dgm:t>
    </dgm:pt>
    <dgm:pt modelId="{8E8BE5A4-1448-48DC-8897-1C5269527A77}" type="parTrans" cxnId="{2608C440-D1F9-456B-9AAB-70CCC45BB126}">
      <dgm:prSet/>
      <dgm:spPr/>
      <dgm:t>
        <a:bodyPr/>
        <a:lstStyle/>
        <a:p>
          <a:endParaRPr lang="en-US"/>
        </a:p>
      </dgm:t>
    </dgm:pt>
    <dgm:pt modelId="{BD992B32-5A74-4C58-AF88-B3982CD2D6FE}" type="sibTrans" cxnId="{2608C440-D1F9-456B-9AAB-70CCC45BB126}">
      <dgm:prSet/>
      <dgm:spPr/>
      <dgm:t>
        <a:bodyPr/>
        <a:lstStyle/>
        <a:p>
          <a:endParaRPr lang="en-US"/>
        </a:p>
      </dgm:t>
    </dgm:pt>
    <dgm:pt modelId="{286BEC9B-6BDE-46C7-9FCE-D87ABA2317D6}">
      <dgm:prSet/>
      <dgm:spPr/>
      <dgm:t>
        <a:bodyPr/>
        <a:lstStyle/>
        <a:p>
          <a:r>
            <a:rPr lang="en-US" dirty="0"/>
            <a:t>No legal requirement</a:t>
          </a:r>
        </a:p>
      </dgm:t>
    </dgm:pt>
    <dgm:pt modelId="{B2F32AEC-EDE7-4578-AF14-3D7543910D25}" type="parTrans" cxnId="{2AE5E491-A0F9-462D-B244-6B94A4074906}">
      <dgm:prSet/>
      <dgm:spPr/>
      <dgm:t>
        <a:bodyPr/>
        <a:lstStyle/>
        <a:p>
          <a:endParaRPr lang="en-US"/>
        </a:p>
      </dgm:t>
    </dgm:pt>
    <dgm:pt modelId="{EF53386E-2E9C-4FFB-97D2-3162191E342E}" type="sibTrans" cxnId="{2AE5E491-A0F9-462D-B244-6B94A4074906}">
      <dgm:prSet/>
      <dgm:spPr/>
      <dgm:t>
        <a:bodyPr/>
        <a:lstStyle/>
        <a:p>
          <a:endParaRPr lang="en-US"/>
        </a:p>
      </dgm:t>
    </dgm:pt>
    <dgm:pt modelId="{4E62538A-9AB3-4B5F-BE5C-18336AD67DAE}">
      <dgm:prSet/>
      <dgm:spPr/>
      <dgm:t>
        <a:bodyPr/>
        <a:lstStyle/>
        <a:p>
          <a:r>
            <a:rPr lang="en-US" dirty="0"/>
            <a:t>Some companies may have internal policies voluntarily</a:t>
          </a:r>
        </a:p>
      </dgm:t>
    </dgm:pt>
    <dgm:pt modelId="{50C8C9D1-64A3-4738-BC25-6F69A32A556A}" type="parTrans" cxnId="{B0B5FE61-432B-43BC-A9B0-6C50FBEB48EA}">
      <dgm:prSet/>
      <dgm:spPr/>
      <dgm:t>
        <a:bodyPr/>
        <a:lstStyle/>
        <a:p>
          <a:endParaRPr lang="en-US"/>
        </a:p>
      </dgm:t>
    </dgm:pt>
    <dgm:pt modelId="{0A3FBE5F-3864-44EE-8A5D-F4ED70577C48}" type="sibTrans" cxnId="{B0B5FE61-432B-43BC-A9B0-6C50FBEB48EA}">
      <dgm:prSet/>
      <dgm:spPr/>
      <dgm:t>
        <a:bodyPr/>
        <a:lstStyle/>
        <a:p>
          <a:endParaRPr lang="en-US"/>
        </a:p>
      </dgm:t>
    </dgm:pt>
    <dgm:pt modelId="{82685F69-554C-450B-9C69-F344184847BB}" type="pres">
      <dgm:prSet presAssocID="{7DBC3CCC-95C3-43E4-9D42-67D286925F3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1A895D-1C3C-42AA-A6DF-7596D83DA242}" type="pres">
      <dgm:prSet presAssocID="{22ABCEEF-67C1-4E48-B9C4-E2F6D8E3F0BA}" presName="composite" presStyleCnt="0"/>
      <dgm:spPr/>
    </dgm:pt>
    <dgm:pt modelId="{B957C967-6917-4F56-B93B-AAA15903A201}" type="pres">
      <dgm:prSet presAssocID="{22ABCEEF-67C1-4E48-B9C4-E2F6D8E3F0B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BE88B0-AD33-418F-BB59-63216729500A}" type="pres">
      <dgm:prSet presAssocID="{22ABCEEF-67C1-4E48-B9C4-E2F6D8E3F0BA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275F7-2C4F-4AA5-A0ED-CED96E8F58CB}" type="pres">
      <dgm:prSet presAssocID="{0CD55D64-D815-4DA2-A62F-39E7F93A3DA3}" presName="space" presStyleCnt="0"/>
      <dgm:spPr/>
    </dgm:pt>
    <dgm:pt modelId="{2F041EE5-85E3-4882-A332-82D9455D7CBB}" type="pres">
      <dgm:prSet presAssocID="{5279ED19-3F42-42F1-AAF1-163B79F9196C}" presName="composite" presStyleCnt="0"/>
      <dgm:spPr/>
    </dgm:pt>
    <dgm:pt modelId="{8C558480-F679-4FE3-9784-3C708922E51E}" type="pres">
      <dgm:prSet presAssocID="{5279ED19-3F42-42F1-AAF1-163B79F9196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B0283-6CA0-4078-802D-369E27F27C32}" type="pres">
      <dgm:prSet presAssocID="{5279ED19-3F42-42F1-AAF1-163B79F9196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899CB8-C290-4E9D-B440-9A9450E9B897}" type="presOf" srcId="{286BEC9B-6BDE-46C7-9FCE-D87ABA2317D6}" destId="{235B0283-6CA0-4078-802D-369E27F27C32}" srcOrd="0" destOrd="0" presId="urn:microsoft.com/office/officeart/2005/8/layout/hList1"/>
    <dgm:cxn modelId="{2608C440-D1F9-456B-9AAB-70CCC45BB126}" srcId="{7DBC3CCC-95C3-43E4-9D42-67D286925F38}" destId="{5279ED19-3F42-42F1-AAF1-163B79F9196C}" srcOrd="1" destOrd="0" parTransId="{8E8BE5A4-1448-48DC-8897-1C5269527A77}" sibTransId="{BD992B32-5A74-4C58-AF88-B3982CD2D6FE}"/>
    <dgm:cxn modelId="{14CDD979-A50B-41A1-9349-2BDB55C6EC00}" srcId="{22ABCEEF-67C1-4E48-B9C4-E2F6D8E3F0BA}" destId="{54E36245-BD73-4468-B312-72723FE0EC2F}" srcOrd="1" destOrd="0" parTransId="{A3FFD37F-A447-45F0-BF76-1C5A74EABA5A}" sibTransId="{FAB93EE9-D9A9-4C6D-B6E3-848CF5CBFA0E}"/>
    <dgm:cxn modelId="{A20E2A25-2F84-4002-8BAC-7D36B86533CB}" srcId="{22ABCEEF-67C1-4E48-B9C4-E2F6D8E3F0BA}" destId="{143676C1-58F2-44AF-AF1C-E2814B22C169}" srcOrd="2" destOrd="0" parTransId="{1F2DE95E-B17B-4129-890C-FE93BA67ECD4}" sibTransId="{D21D65E0-C0F2-40D1-A524-BEE6067058A9}"/>
    <dgm:cxn modelId="{AA089D38-5B96-4E24-BEE1-28713F831FE5}" srcId="{22ABCEEF-67C1-4E48-B9C4-E2F6D8E3F0BA}" destId="{E197A034-88FD-4792-B1FA-6297B7724C4F}" srcOrd="0" destOrd="0" parTransId="{B718A4A3-E4D8-4D57-96D6-4022AFAC5DF4}" sibTransId="{6F1E6859-7B58-4DC0-B557-357836EA5531}"/>
    <dgm:cxn modelId="{F62E8018-518E-4DAE-B736-DEDAAA585021}" type="presOf" srcId="{143676C1-58F2-44AF-AF1C-E2814B22C169}" destId="{1DBE88B0-AD33-418F-BB59-63216729500A}" srcOrd="0" destOrd="2" presId="urn:microsoft.com/office/officeart/2005/8/layout/hList1"/>
    <dgm:cxn modelId="{A6C0A8D9-A412-420E-8B1F-A35DFBAABC1A}" type="presOf" srcId="{E197A034-88FD-4792-B1FA-6297B7724C4F}" destId="{1DBE88B0-AD33-418F-BB59-63216729500A}" srcOrd="0" destOrd="0" presId="urn:microsoft.com/office/officeart/2005/8/layout/hList1"/>
    <dgm:cxn modelId="{2AE5E491-A0F9-462D-B244-6B94A4074906}" srcId="{5279ED19-3F42-42F1-AAF1-163B79F9196C}" destId="{286BEC9B-6BDE-46C7-9FCE-D87ABA2317D6}" srcOrd="0" destOrd="0" parTransId="{B2F32AEC-EDE7-4578-AF14-3D7543910D25}" sibTransId="{EF53386E-2E9C-4FFB-97D2-3162191E342E}"/>
    <dgm:cxn modelId="{AFB2AE15-7797-4CDD-813D-80D20155A1AD}" type="presOf" srcId="{5279ED19-3F42-42F1-AAF1-163B79F9196C}" destId="{8C558480-F679-4FE3-9784-3C708922E51E}" srcOrd="0" destOrd="0" presId="urn:microsoft.com/office/officeart/2005/8/layout/hList1"/>
    <dgm:cxn modelId="{F8E99F0C-D494-4B11-832F-475A579884AA}" type="presOf" srcId="{22ABCEEF-67C1-4E48-B9C4-E2F6D8E3F0BA}" destId="{B957C967-6917-4F56-B93B-AAA15903A201}" srcOrd="0" destOrd="0" presId="urn:microsoft.com/office/officeart/2005/8/layout/hList1"/>
    <dgm:cxn modelId="{FD1A6980-72A7-4DBE-A3F8-A0CA0C918F6B}" srcId="{7DBC3CCC-95C3-43E4-9D42-67D286925F38}" destId="{22ABCEEF-67C1-4E48-B9C4-E2F6D8E3F0BA}" srcOrd="0" destOrd="0" parTransId="{9D022C6F-2A0F-43C2-9779-D589C7D2F3EF}" sibTransId="{0CD55D64-D815-4DA2-A62F-39E7F93A3DA3}"/>
    <dgm:cxn modelId="{3A84865E-AC99-4C3A-A8F9-5D00B58B9C5D}" type="presOf" srcId="{4E62538A-9AB3-4B5F-BE5C-18336AD67DAE}" destId="{235B0283-6CA0-4078-802D-369E27F27C32}" srcOrd="0" destOrd="1" presId="urn:microsoft.com/office/officeart/2005/8/layout/hList1"/>
    <dgm:cxn modelId="{B0B5FE61-432B-43BC-A9B0-6C50FBEB48EA}" srcId="{5279ED19-3F42-42F1-AAF1-163B79F9196C}" destId="{4E62538A-9AB3-4B5F-BE5C-18336AD67DAE}" srcOrd="1" destOrd="0" parTransId="{50C8C9D1-64A3-4738-BC25-6F69A32A556A}" sibTransId="{0A3FBE5F-3864-44EE-8A5D-F4ED70577C48}"/>
    <dgm:cxn modelId="{01D004F8-7A29-4796-B811-716AF0D49BE3}" type="presOf" srcId="{54E36245-BD73-4468-B312-72723FE0EC2F}" destId="{1DBE88B0-AD33-418F-BB59-63216729500A}" srcOrd="0" destOrd="1" presId="urn:microsoft.com/office/officeart/2005/8/layout/hList1"/>
    <dgm:cxn modelId="{39D104E1-7CE7-4F41-A648-0E81C3A23DD8}" type="presOf" srcId="{7DBC3CCC-95C3-43E4-9D42-67D286925F38}" destId="{82685F69-554C-450B-9C69-F344184847BB}" srcOrd="0" destOrd="0" presId="urn:microsoft.com/office/officeart/2005/8/layout/hList1"/>
    <dgm:cxn modelId="{AB05E4CC-49D1-4ACA-BA39-528B1C88C3AA}" type="presParOf" srcId="{82685F69-554C-450B-9C69-F344184847BB}" destId="{631A895D-1C3C-42AA-A6DF-7596D83DA242}" srcOrd="0" destOrd="0" presId="urn:microsoft.com/office/officeart/2005/8/layout/hList1"/>
    <dgm:cxn modelId="{A51E4FCD-3C5C-4DD3-BFDE-A638F22B897A}" type="presParOf" srcId="{631A895D-1C3C-42AA-A6DF-7596D83DA242}" destId="{B957C967-6917-4F56-B93B-AAA15903A201}" srcOrd="0" destOrd="0" presId="urn:microsoft.com/office/officeart/2005/8/layout/hList1"/>
    <dgm:cxn modelId="{6DC73FC5-8A7C-4340-97C4-62EF1905C313}" type="presParOf" srcId="{631A895D-1C3C-42AA-A6DF-7596D83DA242}" destId="{1DBE88B0-AD33-418F-BB59-63216729500A}" srcOrd="1" destOrd="0" presId="urn:microsoft.com/office/officeart/2005/8/layout/hList1"/>
    <dgm:cxn modelId="{982C4877-18B4-4145-BD3B-E36916F5FC00}" type="presParOf" srcId="{82685F69-554C-450B-9C69-F344184847BB}" destId="{B27275F7-2C4F-4AA5-A0ED-CED96E8F58CB}" srcOrd="1" destOrd="0" presId="urn:microsoft.com/office/officeart/2005/8/layout/hList1"/>
    <dgm:cxn modelId="{817521EB-6596-4612-BD68-CC636B9D8142}" type="presParOf" srcId="{82685F69-554C-450B-9C69-F344184847BB}" destId="{2F041EE5-85E3-4882-A332-82D9455D7CBB}" srcOrd="2" destOrd="0" presId="urn:microsoft.com/office/officeart/2005/8/layout/hList1"/>
    <dgm:cxn modelId="{1ECFCABA-FFCD-4B43-8A86-3C3EC16BCD54}" type="presParOf" srcId="{2F041EE5-85E3-4882-A332-82D9455D7CBB}" destId="{8C558480-F679-4FE3-9784-3C708922E51E}" srcOrd="0" destOrd="0" presId="urn:microsoft.com/office/officeart/2005/8/layout/hList1"/>
    <dgm:cxn modelId="{7CABDC91-47F5-4510-A53D-150DDD76EDD9}" type="presParOf" srcId="{2F041EE5-85E3-4882-A332-82D9455D7CBB}" destId="{235B0283-6CA0-4078-802D-369E27F27C3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3FA2971-8D37-4D15-8DBA-2284291BA043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D28BB5E1-81F0-4117-8C37-57361F5A97C5}">
      <dgm:prSet/>
      <dgm:spPr/>
      <dgm:t>
        <a:bodyPr/>
        <a:lstStyle/>
        <a:p>
          <a:pPr>
            <a:defRPr b="1"/>
          </a:pPr>
          <a:r>
            <a:rPr lang="en-US" b="0" i="0" dirty="0"/>
            <a:t>Canada: </a:t>
          </a:r>
          <a:endParaRPr lang="en-US" dirty="0"/>
        </a:p>
      </dgm:t>
    </dgm:pt>
    <dgm:pt modelId="{52AA42D3-FADC-448A-A15A-5BEC599C90B5}" type="parTrans" cxnId="{BDBBFF96-C476-4EEB-93F7-FDB48C4EBA37}">
      <dgm:prSet/>
      <dgm:spPr/>
      <dgm:t>
        <a:bodyPr/>
        <a:lstStyle/>
        <a:p>
          <a:endParaRPr lang="en-US"/>
        </a:p>
      </dgm:t>
    </dgm:pt>
    <dgm:pt modelId="{8D09451D-15A7-47A7-891E-3BEC765E6C0B}" type="sibTrans" cxnId="{BDBBFF96-C476-4EEB-93F7-FDB48C4EBA37}">
      <dgm:prSet/>
      <dgm:spPr/>
      <dgm:t>
        <a:bodyPr/>
        <a:lstStyle/>
        <a:p>
          <a:endParaRPr lang="en-US"/>
        </a:p>
      </dgm:t>
    </dgm:pt>
    <dgm:pt modelId="{9D25B5B7-7C2A-46E7-BA9B-004DDE5432B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0" i="0" dirty="0"/>
            <a:t>Designated recipient.</a:t>
          </a:r>
          <a:endParaRPr lang="en-US" dirty="0"/>
        </a:p>
      </dgm:t>
    </dgm:pt>
    <dgm:pt modelId="{7A60CE73-72F3-40A1-9823-B5B285119041}" type="parTrans" cxnId="{C7E25D46-3BF9-4E35-BA7A-9B2FA13F406A}">
      <dgm:prSet/>
      <dgm:spPr/>
      <dgm:t>
        <a:bodyPr/>
        <a:lstStyle/>
        <a:p>
          <a:endParaRPr lang="en-US"/>
        </a:p>
      </dgm:t>
    </dgm:pt>
    <dgm:pt modelId="{64DB60D6-113F-4DFB-9A24-A4CF59C4952C}" type="sibTrans" cxnId="{C7E25D46-3BF9-4E35-BA7A-9B2FA13F406A}">
      <dgm:prSet/>
      <dgm:spPr/>
      <dgm:t>
        <a:bodyPr/>
        <a:lstStyle/>
        <a:p>
          <a:endParaRPr lang="en-US"/>
        </a:p>
      </dgm:t>
    </dgm:pt>
    <dgm:pt modelId="{8CCE4635-5535-4B3D-A445-32418E46F7A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0" i="0" dirty="0"/>
            <a:t>Multi-step resolution – negotiation, conciliation, external investigation.</a:t>
          </a:r>
          <a:endParaRPr lang="en-US" dirty="0"/>
        </a:p>
      </dgm:t>
    </dgm:pt>
    <dgm:pt modelId="{45B5F160-9BD6-4114-9E2F-4BCDBDFA887D}" type="parTrans" cxnId="{2C0B1CFB-9E57-4EB5-9BAF-3BF2865ED4DA}">
      <dgm:prSet/>
      <dgm:spPr/>
      <dgm:t>
        <a:bodyPr/>
        <a:lstStyle/>
        <a:p>
          <a:endParaRPr lang="en-US"/>
        </a:p>
      </dgm:t>
    </dgm:pt>
    <dgm:pt modelId="{EB25FCE5-21BE-431A-B0A2-C717775F4094}" type="sibTrans" cxnId="{2C0B1CFB-9E57-4EB5-9BAF-3BF2865ED4DA}">
      <dgm:prSet/>
      <dgm:spPr/>
      <dgm:t>
        <a:bodyPr/>
        <a:lstStyle/>
        <a:p>
          <a:endParaRPr lang="en-US"/>
        </a:p>
      </dgm:t>
    </dgm:pt>
    <dgm:pt modelId="{119244BB-71FC-44C2-8E44-01FCFA9999A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0" i="0" dirty="0"/>
            <a:t>Annual federal reporting.</a:t>
          </a:r>
          <a:endParaRPr lang="en-US" dirty="0"/>
        </a:p>
      </dgm:t>
    </dgm:pt>
    <dgm:pt modelId="{D4D4A862-D8A8-48D3-B460-6F59682AF68D}" type="parTrans" cxnId="{4B3BD2ED-DC89-416E-ACD8-48E3FB4BEF91}">
      <dgm:prSet/>
      <dgm:spPr/>
      <dgm:t>
        <a:bodyPr/>
        <a:lstStyle/>
        <a:p>
          <a:endParaRPr lang="en-US"/>
        </a:p>
      </dgm:t>
    </dgm:pt>
    <dgm:pt modelId="{737101BF-19A6-40CA-86EA-8905142185B1}" type="sibTrans" cxnId="{4B3BD2ED-DC89-416E-ACD8-48E3FB4BEF91}">
      <dgm:prSet/>
      <dgm:spPr/>
      <dgm:t>
        <a:bodyPr/>
        <a:lstStyle/>
        <a:p>
          <a:endParaRPr lang="en-US"/>
        </a:p>
      </dgm:t>
    </dgm:pt>
    <dgm:pt modelId="{E11685B8-D70B-4453-B600-B02EEB5BD41C}">
      <dgm:prSet/>
      <dgm:spPr/>
      <dgm:t>
        <a:bodyPr/>
        <a:lstStyle/>
        <a:p>
          <a:pPr>
            <a:defRPr b="1"/>
          </a:pPr>
          <a:r>
            <a:rPr lang="en-US" b="0" i="0"/>
            <a:t>Antigua &amp; Barbuda: </a:t>
          </a:r>
          <a:endParaRPr lang="en-US"/>
        </a:p>
      </dgm:t>
    </dgm:pt>
    <dgm:pt modelId="{E0A487CD-6AAD-480F-8DAE-E177BD125C9B}" type="parTrans" cxnId="{5C5A7CC8-A2B6-4D37-8AE4-08DC4CB449D9}">
      <dgm:prSet/>
      <dgm:spPr/>
      <dgm:t>
        <a:bodyPr/>
        <a:lstStyle/>
        <a:p>
          <a:endParaRPr lang="en-US"/>
        </a:p>
      </dgm:t>
    </dgm:pt>
    <dgm:pt modelId="{AA682645-A130-4EA7-9916-9425D7864778}" type="sibTrans" cxnId="{5C5A7CC8-A2B6-4D37-8AE4-08DC4CB449D9}">
      <dgm:prSet/>
      <dgm:spPr/>
      <dgm:t>
        <a:bodyPr/>
        <a:lstStyle/>
        <a:p>
          <a:endParaRPr lang="en-US"/>
        </a:p>
      </dgm:t>
    </dgm:pt>
    <dgm:pt modelId="{80ECBD4F-579F-4485-AD14-45D77AD58F4B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b="0" i="0" dirty="0"/>
            <a:t>Complaints via Union Rep or to </a:t>
          </a:r>
          <a:r>
            <a:rPr lang="en-US" b="0" i="0" dirty="0" err="1"/>
            <a:t>Labour</a:t>
          </a:r>
          <a:r>
            <a:rPr lang="en-US" b="0" i="0" dirty="0"/>
            <a:t> Commissioner.</a:t>
          </a:r>
          <a:endParaRPr lang="en-US" dirty="0"/>
        </a:p>
      </dgm:t>
    </dgm:pt>
    <dgm:pt modelId="{D3C38F56-6F24-443A-AC4D-52B74DBEEF3A}" type="parTrans" cxnId="{5CA6A8EC-A182-4DC2-A058-A2B2F41A11A4}">
      <dgm:prSet/>
      <dgm:spPr/>
      <dgm:t>
        <a:bodyPr/>
        <a:lstStyle/>
        <a:p>
          <a:endParaRPr lang="en-US"/>
        </a:p>
      </dgm:t>
    </dgm:pt>
    <dgm:pt modelId="{C7AFDA82-E103-4BB8-81BB-A728E1E4858C}" type="sibTrans" cxnId="{5CA6A8EC-A182-4DC2-A058-A2B2F41A11A4}">
      <dgm:prSet/>
      <dgm:spPr/>
      <dgm:t>
        <a:bodyPr/>
        <a:lstStyle/>
        <a:p>
          <a:endParaRPr lang="en-US"/>
        </a:p>
      </dgm:t>
    </dgm:pt>
    <dgm:pt modelId="{D4586380-5D5C-48B9-AE15-9AC686DF878F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b="0" i="0" dirty="0"/>
            <a:t>Industrial Court only for dismissal cases and employment disputes.</a:t>
          </a:r>
          <a:endParaRPr lang="en-US" dirty="0"/>
        </a:p>
      </dgm:t>
    </dgm:pt>
    <dgm:pt modelId="{3EC0711E-2264-4D4E-9708-A4658A95E1D0}" type="parTrans" cxnId="{F297D940-EF5D-4F4F-867A-01B75B8C759B}">
      <dgm:prSet/>
      <dgm:spPr/>
      <dgm:t>
        <a:bodyPr/>
        <a:lstStyle/>
        <a:p>
          <a:endParaRPr lang="en-US"/>
        </a:p>
      </dgm:t>
    </dgm:pt>
    <dgm:pt modelId="{5D3E0A87-A26A-43FF-BD71-78ABE1AA4010}" type="sibTrans" cxnId="{F297D940-EF5D-4F4F-867A-01B75B8C759B}">
      <dgm:prSet/>
      <dgm:spPr/>
      <dgm:t>
        <a:bodyPr/>
        <a:lstStyle/>
        <a:p>
          <a:endParaRPr lang="en-US"/>
        </a:p>
      </dgm:t>
    </dgm:pt>
    <dgm:pt modelId="{37286864-7134-46F9-BF54-326A02A6A1E7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b="0" i="0" dirty="0"/>
            <a:t>No statutorily structured reporting requirements.</a:t>
          </a:r>
          <a:endParaRPr lang="en-US" dirty="0"/>
        </a:p>
      </dgm:t>
    </dgm:pt>
    <dgm:pt modelId="{EDE95DCD-F2F8-45FD-AE9F-D30C804B4389}" type="parTrans" cxnId="{748A5141-270A-4788-858F-65CE332A13F6}">
      <dgm:prSet/>
      <dgm:spPr/>
      <dgm:t>
        <a:bodyPr/>
        <a:lstStyle/>
        <a:p>
          <a:endParaRPr lang="en-US"/>
        </a:p>
      </dgm:t>
    </dgm:pt>
    <dgm:pt modelId="{C7E3E9BE-86CC-4727-BA62-39042A1BB5F0}" type="sibTrans" cxnId="{748A5141-270A-4788-858F-65CE332A13F6}">
      <dgm:prSet/>
      <dgm:spPr/>
      <dgm:t>
        <a:bodyPr/>
        <a:lstStyle/>
        <a:p>
          <a:endParaRPr lang="en-US"/>
        </a:p>
      </dgm:t>
    </dgm:pt>
    <dgm:pt modelId="{21CD9681-2FA9-4668-A200-BD0B0E2E1C1C}" type="pres">
      <dgm:prSet presAssocID="{43FA2971-8D37-4D15-8DBA-2284291BA04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8BBCCF-6F95-4B31-A924-865D755924B7}" type="pres">
      <dgm:prSet presAssocID="{D28BB5E1-81F0-4117-8C37-57361F5A97C5}" presName="compNode" presStyleCnt="0"/>
      <dgm:spPr/>
    </dgm:pt>
    <dgm:pt modelId="{1F5B0EB3-CEFD-4BE1-91A0-96FBE3915583}" type="pres">
      <dgm:prSet presAssocID="{D28BB5E1-81F0-4117-8C37-57361F5A97C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9D61D62C-564A-447D-830A-5006F8991F7C}" type="pres">
      <dgm:prSet presAssocID="{D28BB5E1-81F0-4117-8C37-57361F5A97C5}" presName="iconSpace" presStyleCnt="0"/>
      <dgm:spPr/>
    </dgm:pt>
    <dgm:pt modelId="{CA013482-B7B6-409E-A711-59D7E43E9318}" type="pres">
      <dgm:prSet presAssocID="{D28BB5E1-81F0-4117-8C37-57361F5A97C5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502F64E-30BA-41F2-9807-758F516BB493}" type="pres">
      <dgm:prSet presAssocID="{D28BB5E1-81F0-4117-8C37-57361F5A97C5}" presName="txSpace" presStyleCnt="0"/>
      <dgm:spPr/>
    </dgm:pt>
    <dgm:pt modelId="{33A315BD-D038-4337-B251-73DBFB50D744}" type="pres">
      <dgm:prSet presAssocID="{D28BB5E1-81F0-4117-8C37-57361F5A97C5}" presName="desTx" presStyleLbl="revTx" presStyleIdx="1" presStyleCnt="4">
        <dgm:presLayoutVars/>
      </dgm:prSet>
      <dgm:spPr/>
      <dgm:t>
        <a:bodyPr/>
        <a:lstStyle/>
        <a:p>
          <a:endParaRPr lang="en-US"/>
        </a:p>
      </dgm:t>
    </dgm:pt>
    <dgm:pt modelId="{98F8AA78-7E79-4E27-9D5C-95C6676156C2}" type="pres">
      <dgm:prSet presAssocID="{8D09451D-15A7-47A7-891E-3BEC765E6C0B}" presName="sibTrans" presStyleCnt="0"/>
      <dgm:spPr/>
    </dgm:pt>
    <dgm:pt modelId="{5DBCD354-8817-4729-AADE-E8EB080DA964}" type="pres">
      <dgm:prSet presAssocID="{E11685B8-D70B-4453-B600-B02EEB5BD41C}" presName="compNode" presStyleCnt="0"/>
      <dgm:spPr/>
    </dgm:pt>
    <dgm:pt modelId="{1F31F69A-8843-4A53-B0AF-261F67ABE732}" type="pres">
      <dgm:prSet presAssocID="{E11685B8-D70B-4453-B600-B02EEB5BD41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tain"/>
        </a:ext>
      </dgm:extLst>
    </dgm:pt>
    <dgm:pt modelId="{7F20534B-5531-44AF-BC2D-0C95BD932691}" type="pres">
      <dgm:prSet presAssocID="{E11685B8-D70B-4453-B600-B02EEB5BD41C}" presName="iconSpace" presStyleCnt="0"/>
      <dgm:spPr/>
    </dgm:pt>
    <dgm:pt modelId="{562C77DF-132A-4FEE-AA7C-7CEFB9731B6F}" type="pres">
      <dgm:prSet presAssocID="{E11685B8-D70B-4453-B600-B02EEB5BD41C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7D3DC95-5E62-45DA-A802-DA044D85DC3D}" type="pres">
      <dgm:prSet presAssocID="{E11685B8-D70B-4453-B600-B02EEB5BD41C}" presName="txSpace" presStyleCnt="0"/>
      <dgm:spPr/>
    </dgm:pt>
    <dgm:pt modelId="{DCD4A00D-AA47-4456-9D51-E75A5A151AE6}" type="pres">
      <dgm:prSet presAssocID="{E11685B8-D70B-4453-B600-B02EEB5BD41C}" presName="desTx" presStyleLbl="revTx" presStyleIdx="3" presStyleCnt="4">
        <dgm:presLayoutVars/>
      </dgm:prSet>
      <dgm:spPr/>
      <dgm:t>
        <a:bodyPr/>
        <a:lstStyle/>
        <a:p>
          <a:endParaRPr lang="en-US"/>
        </a:p>
      </dgm:t>
    </dgm:pt>
  </dgm:ptLst>
  <dgm:cxnLst>
    <dgm:cxn modelId="{ECC06605-4E03-4BA8-A4C1-417D6C7D83B8}" type="presOf" srcId="{37286864-7134-46F9-BF54-326A02A6A1E7}" destId="{DCD4A00D-AA47-4456-9D51-E75A5A151AE6}" srcOrd="0" destOrd="2" presId="urn:microsoft.com/office/officeart/2018/2/layout/IconLabelDescriptionList"/>
    <dgm:cxn modelId="{5CA6A8EC-A182-4DC2-A058-A2B2F41A11A4}" srcId="{E11685B8-D70B-4453-B600-B02EEB5BD41C}" destId="{80ECBD4F-579F-4485-AD14-45D77AD58F4B}" srcOrd="0" destOrd="0" parTransId="{D3C38F56-6F24-443A-AC4D-52B74DBEEF3A}" sibTransId="{C7AFDA82-E103-4BB8-81BB-A728E1E4858C}"/>
    <dgm:cxn modelId="{4B3BD2ED-DC89-416E-ACD8-48E3FB4BEF91}" srcId="{D28BB5E1-81F0-4117-8C37-57361F5A97C5}" destId="{119244BB-71FC-44C2-8E44-01FCFA9999AF}" srcOrd="2" destOrd="0" parTransId="{D4D4A862-D8A8-48D3-B460-6F59682AF68D}" sibTransId="{737101BF-19A6-40CA-86EA-8905142185B1}"/>
    <dgm:cxn modelId="{F297D940-EF5D-4F4F-867A-01B75B8C759B}" srcId="{E11685B8-D70B-4453-B600-B02EEB5BD41C}" destId="{D4586380-5D5C-48B9-AE15-9AC686DF878F}" srcOrd="1" destOrd="0" parTransId="{3EC0711E-2264-4D4E-9708-A4658A95E1D0}" sibTransId="{5D3E0A87-A26A-43FF-BD71-78ABE1AA4010}"/>
    <dgm:cxn modelId="{2C0B1CFB-9E57-4EB5-9BAF-3BF2865ED4DA}" srcId="{D28BB5E1-81F0-4117-8C37-57361F5A97C5}" destId="{8CCE4635-5535-4B3D-A445-32418E46F7A2}" srcOrd="1" destOrd="0" parTransId="{45B5F160-9BD6-4114-9E2F-4BCDBDFA887D}" sibTransId="{EB25FCE5-21BE-431A-B0A2-C717775F4094}"/>
    <dgm:cxn modelId="{F335EA5F-9704-4293-93C0-86F2791D9F59}" type="presOf" srcId="{D4586380-5D5C-48B9-AE15-9AC686DF878F}" destId="{DCD4A00D-AA47-4456-9D51-E75A5A151AE6}" srcOrd="0" destOrd="1" presId="urn:microsoft.com/office/officeart/2018/2/layout/IconLabelDescriptionList"/>
    <dgm:cxn modelId="{8994B8A6-1884-43F0-9375-8F78745BDF7A}" type="presOf" srcId="{8CCE4635-5535-4B3D-A445-32418E46F7A2}" destId="{33A315BD-D038-4337-B251-73DBFB50D744}" srcOrd="0" destOrd="1" presId="urn:microsoft.com/office/officeart/2018/2/layout/IconLabelDescriptionList"/>
    <dgm:cxn modelId="{BDBBFF96-C476-4EEB-93F7-FDB48C4EBA37}" srcId="{43FA2971-8D37-4D15-8DBA-2284291BA043}" destId="{D28BB5E1-81F0-4117-8C37-57361F5A97C5}" srcOrd="0" destOrd="0" parTransId="{52AA42D3-FADC-448A-A15A-5BEC599C90B5}" sibTransId="{8D09451D-15A7-47A7-891E-3BEC765E6C0B}"/>
    <dgm:cxn modelId="{B2A4E721-A157-45A3-8B64-64BD262F0569}" type="presOf" srcId="{9D25B5B7-7C2A-46E7-BA9B-004DDE5432B4}" destId="{33A315BD-D038-4337-B251-73DBFB50D744}" srcOrd="0" destOrd="0" presId="urn:microsoft.com/office/officeart/2018/2/layout/IconLabelDescriptionList"/>
    <dgm:cxn modelId="{C7E25D46-3BF9-4E35-BA7A-9B2FA13F406A}" srcId="{D28BB5E1-81F0-4117-8C37-57361F5A97C5}" destId="{9D25B5B7-7C2A-46E7-BA9B-004DDE5432B4}" srcOrd="0" destOrd="0" parTransId="{7A60CE73-72F3-40A1-9823-B5B285119041}" sibTransId="{64DB60D6-113F-4DFB-9A24-A4CF59C4952C}"/>
    <dgm:cxn modelId="{630A55BF-9214-49A3-98A4-56B668F48A92}" type="presOf" srcId="{D28BB5E1-81F0-4117-8C37-57361F5A97C5}" destId="{CA013482-B7B6-409E-A711-59D7E43E9318}" srcOrd="0" destOrd="0" presId="urn:microsoft.com/office/officeart/2018/2/layout/IconLabelDescriptionList"/>
    <dgm:cxn modelId="{383ED6C1-47E1-4F2E-AC21-D5C0D346D177}" type="presOf" srcId="{E11685B8-D70B-4453-B600-B02EEB5BD41C}" destId="{562C77DF-132A-4FEE-AA7C-7CEFB9731B6F}" srcOrd="0" destOrd="0" presId="urn:microsoft.com/office/officeart/2018/2/layout/IconLabelDescriptionList"/>
    <dgm:cxn modelId="{44BDA57A-5A5D-43B7-AACA-301BB7520EB6}" type="presOf" srcId="{80ECBD4F-579F-4485-AD14-45D77AD58F4B}" destId="{DCD4A00D-AA47-4456-9D51-E75A5A151AE6}" srcOrd="0" destOrd="0" presId="urn:microsoft.com/office/officeart/2018/2/layout/IconLabelDescriptionList"/>
    <dgm:cxn modelId="{748A5141-270A-4788-858F-65CE332A13F6}" srcId="{E11685B8-D70B-4453-B600-B02EEB5BD41C}" destId="{37286864-7134-46F9-BF54-326A02A6A1E7}" srcOrd="2" destOrd="0" parTransId="{EDE95DCD-F2F8-45FD-AE9F-D30C804B4389}" sibTransId="{C7E3E9BE-86CC-4727-BA62-39042A1BB5F0}"/>
    <dgm:cxn modelId="{5C5A7CC8-A2B6-4D37-8AE4-08DC4CB449D9}" srcId="{43FA2971-8D37-4D15-8DBA-2284291BA043}" destId="{E11685B8-D70B-4453-B600-B02EEB5BD41C}" srcOrd="1" destOrd="0" parTransId="{E0A487CD-6AAD-480F-8DAE-E177BD125C9B}" sibTransId="{AA682645-A130-4EA7-9916-9425D7864778}"/>
    <dgm:cxn modelId="{FCA1CE05-5B52-42CB-9400-618379B39595}" type="presOf" srcId="{119244BB-71FC-44C2-8E44-01FCFA9999AF}" destId="{33A315BD-D038-4337-B251-73DBFB50D744}" srcOrd="0" destOrd="2" presId="urn:microsoft.com/office/officeart/2018/2/layout/IconLabelDescriptionList"/>
    <dgm:cxn modelId="{B8E5EE79-3585-43A5-958B-BD55EBB3013A}" type="presOf" srcId="{43FA2971-8D37-4D15-8DBA-2284291BA043}" destId="{21CD9681-2FA9-4668-A200-BD0B0E2E1C1C}" srcOrd="0" destOrd="0" presId="urn:microsoft.com/office/officeart/2018/2/layout/IconLabelDescriptionList"/>
    <dgm:cxn modelId="{50BB9B6D-5806-44B6-93CC-7E60ACA9D9C8}" type="presParOf" srcId="{21CD9681-2FA9-4668-A200-BD0B0E2E1C1C}" destId="{188BBCCF-6F95-4B31-A924-865D755924B7}" srcOrd="0" destOrd="0" presId="urn:microsoft.com/office/officeart/2018/2/layout/IconLabelDescriptionList"/>
    <dgm:cxn modelId="{B035D2DD-60BC-4E06-BBC9-409C8BBE93E7}" type="presParOf" srcId="{188BBCCF-6F95-4B31-A924-865D755924B7}" destId="{1F5B0EB3-CEFD-4BE1-91A0-96FBE3915583}" srcOrd="0" destOrd="0" presId="urn:microsoft.com/office/officeart/2018/2/layout/IconLabelDescriptionList"/>
    <dgm:cxn modelId="{E44344D5-91A6-4938-B720-CEE649D6349E}" type="presParOf" srcId="{188BBCCF-6F95-4B31-A924-865D755924B7}" destId="{9D61D62C-564A-447D-830A-5006F8991F7C}" srcOrd="1" destOrd="0" presId="urn:microsoft.com/office/officeart/2018/2/layout/IconLabelDescriptionList"/>
    <dgm:cxn modelId="{F351401C-21BC-4544-9AC4-13B30EAA5EAD}" type="presParOf" srcId="{188BBCCF-6F95-4B31-A924-865D755924B7}" destId="{CA013482-B7B6-409E-A711-59D7E43E9318}" srcOrd="2" destOrd="0" presId="urn:microsoft.com/office/officeart/2018/2/layout/IconLabelDescriptionList"/>
    <dgm:cxn modelId="{964D5B3D-1E39-4BD4-B10F-A260F6933E0A}" type="presParOf" srcId="{188BBCCF-6F95-4B31-A924-865D755924B7}" destId="{5502F64E-30BA-41F2-9807-758F516BB493}" srcOrd="3" destOrd="0" presId="urn:microsoft.com/office/officeart/2018/2/layout/IconLabelDescriptionList"/>
    <dgm:cxn modelId="{F92FBF7E-D210-4101-86C8-62BC54B515FF}" type="presParOf" srcId="{188BBCCF-6F95-4B31-A924-865D755924B7}" destId="{33A315BD-D038-4337-B251-73DBFB50D744}" srcOrd="4" destOrd="0" presId="urn:microsoft.com/office/officeart/2018/2/layout/IconLabelDescriptionList"/>
    <dgm:cxn modelId="{132807DA-C702-4190-8958-3EEBEBB1F7B9}" type="presParOf" srcId="{21CD9681-2FA9-4668-A200-BD0B0E2E1C1C}" destId="{98F8AA78-7E79-4E27-9D5C-95C6676156C2}" srcOrd="1" destOrd="0" presId="urn:microsoft.com/office/officeart/2018/2/layout/IconLabelDescriptionList"/>
    <dgm:cxn modelId="{05C1A3A4-A5AB-4472-8FE3-2BBB0885BA86}" type="presParOf" srcId="{21CD9681-2FA9-4668-A200-BD0B0E2E1C1C}" destId="{5DBCD354-8817-4729-AADE-E8EB080DA964}" srcOrd="2" destOrd="0" presId="urn:microsoft.com/office/officeart/2018/2/layout/IconLabelDescriptionList"/>
    <dgm:cxn modelId="{95CDA6FA-51D7-4C76-B07F-8818E475D6BD}" type="presParOf" srcId="{5DBCD354-8817-4729-AADE-E8EB080DA964}" destId="{1F31F69A-8843-4A53-B0AF-261F67ABE732}" srcOrd="0" destOrd="0" presId="urn:microsoft.com/office/officeart/2018/2/layout/IconLabelDescriptionList"/>
    <dgm:cxn modelId="{357AE874-E0F8-4963-8DB8-DBA1D807B8D9}" type="presParOf" srcId="{5DBCD354-8817-4729-AADE-E8EB080DA964}" destId="{7F20534B-5531-44AF-BC2D-0C95BD932691}" srcOrd="1" destOrd="0" presId="urn:microsoft.com/office/officeart/2018/2/layout/IconLabelDescriptionList"/>
    <dgm:cxn modelId="{569BEFAE-98FF-4BFE-BE1E-850C4AD4E1A2}" type="presParOf" srcId="{5DBCD354-8817-4729-AADE-E8EB080DA964}" destId="{562C77DF-132A-4FEE-AA7C-7CEFB9731B6F}" srcOrd="2" destOrd="0" presId="urn:microsoft.com/office/officeart/2018/2/layout/IconLabelDescriptionList"/>
    <dgm:cxn modelId="{AF7AF366-CEB3-4C84-8872-DC24A1F930CA}" type="presParOf" srcId="{5DBCD354-8817-4729-AADE-E8EB080DA964}" destId="{A7D3DC95-5E62-45DA-A802-DA044D85DC3D}" srcOrd="3" destOrd="0" presId="urn:microsoft.com/office/officeart/2018/2/layout/IconLabelDescriptionList"/>
    <dgm:cxn modelId="{BD45B429-40AE-4D44-B0BD-D75E30B873E7}" type="presParOf" srcId="{5DBCD354-8817-4729-AADE-E8EB080DA964}" destId="{DCD4A00D-AA47-4456-9D51-E75A5A151AE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9FE314-94E5-4107-B753-327BD8A6CC6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457F919-5F82-4F19-B359-9C1089236AF4}">
      <dgm:prSet/>
      <dgm:spPr/>
      <dgm:t>
        <a:bodyPr/>
        <a:lstStyle/>
        <a:p>
          <a:r>
            <a:rPr lang="en-US"/>
            <a:t>Canada: </a:t>
          </a:r>
        </a:p>
      </dgm:t>
    </dgm:pt>
    <dgm:pt modelId="{4931FA3A-EFF1-447B-B4B8-77887C903980}" type="parTrans" cxnId="{1A1C2621-E976-4D83-B2E1-4DA9A28CBE30}">
      <dgm:prSet/>
      <dgm:spPr/>
      <dgm:t>
        <a:bodyPr/>
        <a:lstStyle/>
        <a:p>
          <a:endParaRPr lang="en-US"/>
        </a:p>
      </dgm:t>
    </dgm:pt>
    <dgm:pt modelId="{060B5A4C-AA0B-4BD0-9DAF-A72B01D13358}" type="sibTrans" cxnId="{1A1C2621-E976-4D83-B2E1-4DA9A28CBE30}">
      <dgm:prSet/>
      <dgm:spPr/>
      <dgm:t>
        <a:bodyPr/>
        <a:lstStyle/>
        <a:p>
          <a:endParaRPr lang="en-US"/>
        </a:p>
      </dgm:t>
    </dgm:pt>
    <dgm:pt modelId="{2A372B00-0F0D-47A0-8C8E-CB71C64F5BB5}">
      <dgm:prSet/>
      <dgm:spPr/>
      <dgm:t>
        <a:bodyPr/>
        <a:lstStyle/>
        <a:p>
          <a:r>
            <a:rPr lang="en-US" dirty="0"/>
            <a:t>Mandatory training for all staff &amp; supervisors every 3 years.</a:t>
          </a:r>
        </a:p>
      </dgm:t>
    </dgm:pt>
    <dgm:pt modelId="{AA0258DF-46AB-46FC-B3C4-D84322DFCF79}" type="parTrans" cxnId="{D44E9826-C77B-43A4-BD56-67E168AAED2B}">
      <dgm:prSet/>
      <dgm:spPr/>
      <dgm:t>
        <a:bodyPr/>
        <a:lstStyle/>
        <a:p>
          <a:endParaRPr lang="en-US"/>
        </a:p>
      </dgm:t>
    </dgm:pt>
    <dgm:pt modelId="{0A7AFB2A-D55D-4DD9-9A38-2CC251A83ABB}" type="sibTrans" cxnId="{D44E9826-C77B-43A4-BD56-67E168AAED2B}">
      <dgm:prSet/>
      <dgm:spPr/>
      <dgm:t>
        <a:bodyPr/>
        <a:lstStyle/>
        <a:p>
          <a:endParaRPr lang="en-US"/>
        </a:p>
      </dgm:t>
    </dgm:pt>
    <dgm:pt modelId="{F612C068-E40A-4D02-8E12-724F24F6917A}">
      <dgm:prSet/>
      <dgm:spPr/>
      <dgm:t>
        <a:bodyPr/>
        <a:lstStyle/>
        <a:p>
          <a:r>
            <a:rPr lang="en-US"/>
            <a:t>Antigua &amp; Barbuda:</a:t>
          </a:r>
        </a:p>
      </dgm:t>
    </dgm:pt>
    <dgm:pt modelId="{A50800D5-D40D-4403-9B05-9704B62FE637}" type="parTrans" cxnId="{444D3465-1080-4233-ABF0-3BEBFC41400A}">
      <dgm:prSet/>
      <dgm:spPr/>
      <dgm:t>
        <a:bodyPr/>
        <a:lstStyle/>
        <a:p>
          <a:endParaRPr lang="en-US"/>
        </a:p>
      </dgm:t>
    </dgm:pt>
    <dgm:pt modelId="{6B7F680A-C85C-4F98-9470-1769B37F2367}" type="sibTrans" cxnId="{444D3465-1080-4233-ABF0-3BEBFC41400A}">
      <dgm:prSet/>
      <dgm:spPr/>
      <dgm:t>
        <a:bodyPr/>
        <a:lstStyle/>
        <a:p>
          <a:endParaRPr lang="en-US"/>
        </a:p>
      </dgm:t>
    </dgm:pt>
    <dgm:pt modelId="{848191E1-2254-4C63-83E8-2DE0A4C1E8B2}">
      <dgm:prSet/>
      <dgm:spPr/>
      <dgm:t>
        <a:bodyPr/>
        <a:lstStyle/>
        <a:p>
          <a:r>
            <a:rPr lang="en-US" dirty="0"/>
            <a:t>No legal requirement </a:t>
          </a:r>
        </a:p>
      </dgm:t>
    </dgm:pt>
    <dgm:pt modelId="{D47C47E2-F46C-4158-B2BD-84CFC43864E8}" type="parTrans" cxnId="{182D6754-B226-4CA3-836C-B1E40256A33C}">
      <dgm:prSet/>
      <dgm:spPr/>
      <dgm:t>
        <a:bodyPr/>
        <a:lstStyle/>
        <a:p>
          <a:endParaRPr lang="en-US"/>
        </a:p>
      </dgm:t>
    </dgm:pt>
    <dgm:pt modelId="{F942E500-8497-4D28-9D56-54E7A4B2C603}" type="sibTrans" cxnId="{182D6754-B226-4CA3-836C-B1E40256A33C}">
      <dgm:prSet/>
      <dgm:spPr/>
      <dgm:t>
        <a:bodyPr/>
        <a:lstStyle/>
        <a:p>
          <a:endParaRPr lang="en-US"/>
        </a:p>
      </dgm:t>
    </dgm:pt>
    <dgm:pt modelId="{6F2F3952-B87D-4724-9D52-2FB653E18462}">
      <dgm:prSet/>
      <dgm:spPr/>
      <dgm:t>
        <a:bodyPr/>
        <a:lstStyle/>
        <a:p>
          <a:r>
            <a:rPr lang="en-US" dirty="0"/>
            <a:t>Only general occupational safety training</a:t>
          </a:r>
        </a:p>
      </dgm:t>
    </dgm:pt>
    <dgm:pt modelId="{A5FB8524-77A6-4CC4-B77B-366BB60A454A}" type="parTrans" cxnId="{AFB2C330-BD2C-4F9C-835D-AD952705F603}">
      <dgm:prSet/>
      <dgm:spPr/>
      <dgm:t>
        <a:bodyPr/>
        <a:lstStyle/>
        <a:p>
          <a:endParaRPr lang="en-US"/>
        </a:p>
      </dgm:t>
    </dgm:pt>
    <dgm:pt modelId="{484CFA60-1D5B-4CB2-B976-B20F87458DA6}" type="sibTrans" cxnId="{AFB2C330-BD2C-4F9C-835D-AD952705F603}">
      <dgm:prSet/>
      <dgm:spPr/>
      <dgm:t>
        <a:bodyPr/>
        <a:lstStyle/>
        <a:p>
          <a:endParaRPr lang="en-US"/>
        </a:p>
      </dgm:t>
    </dgm:pt>
    <dgm:pt modelId="{74554FEF-864D-4503-9574-0557076FBE15}" type="pres">
      <dgm:prSet presAssocID="{6D9FE314-94E5-4107-B753-327BD8A6CC6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2E0C60-47E5-4F1A-B6EF-111E3865E917}" type="pres">
      <dgm:prSet presAssocID="{0457F919-5F82-4F19-B359-9C1089236AF4}" presName="composite" presStyleCnt="0"/>
      <dgm:spPr/>
    </dgm:pt>
    <dgm:pt modelId="{31BB9696-F47B-4C59-AE77-87F0CE8D4197}" type="pres">
      <dgm:prSet presAssocID="{0457F919-5F82-4F19-B359-9C1089236AF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C4283-3096-4F67-A62D-1CB37053CAB2}" type="pres">
      <dgm:prSet presAssocID="{0457F919-5F82-4F19-B359-9C1089236AF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8B86F-9515-4671-AC59-A0104E426557}" type="pres">
      <dgm:prSet presAssocID="{060B5A4C-AA0B-4BD0-9DAF-A72B01D13358}" presName="space" presStyleCnt="0"/>
      <dgm:spPr/>
    </dgm:pt>
    <dgm:pt modelId="{86A46EFE-DE88-45BE-90D9-23B300FE746E}" type="pres">
      <dgm:prSet presAssocID="{F612C068-E40A-4D02-8E12-724F24F6917A}" presName="composite" presStyleCnt="0"/>
      <dgm:spPr/>
    </dgm:pt>
    <dgm:pt modelId="{A9AD5539-9D6D-4EA6-A738-1FC62D521227}" type="pres">
      <dgm:prSet presAssocID="{F612C068-E40A-4D02-8E12-724F24F6917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C3CFF8-18A0-4BE0-B19F-1E9331DF66EC}" type="pres">
      <dgm:prSet presAssocID="{F612C068-E40A-4D02-8E12-724F24F6917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B2C330-BD2C-4F9C-835D-AD952705F603}" srcId="{F612C068-E40A-4D02-8E12-724F24F6917A}" destId="{6F2F3952-B87D-4724-9D52-2FB653E18462}" srcOrd="1" destOrd="0" parTransId="{A5FB8524-77A6-4CC4-B77B-366BB60A454A}" sibTransId="{484CFA60-1D5B-4CB2-B976-B20F87458DA6}"/>
    <dgm:cxn modelId="{C9CBCCAE-8193-4375-9820-C407DF93DAC4}" type="presOf" srcId="{6F2F3952-B87D-4724-9D52-2FB653E18462}" destId="{93C3CFF8-18A0-4BE0-B19F-1E9331DF66EC}" srcOrd="0" destOrd="1" presId="urn:microsoft.com/office/officeart/2005/8/layout/hList1"/>
    <dgm:cxn modelId="{259DA532-4C45-44F2-A6CC-6FACBB59A0D6}" type="presOf" srcId="{848191E1-2254-4C63-83E8-2DE0A4C1E8B2}" destId="{93C3CFF8-18A0-4BE0-B19F-1E9331DF66EC}" srcOrd="0" destOrd="0" presId="urn:microsoft.com/office/officeart/2005/8/layout/hList1"/>
    <dgm:cxn modelId="{023592C8-640D-419C-97ED-E6A043163BED}" type="presOf" srcId="{F612C068-E40A-4D02-8E12-724F24F6917A}" destId="{A9AD5539-9D6D-4EA6-A738-1FC62D521227}" srcOrd="0" destOrd="0" presId="urn:microsoft.com/office/officeart/2005/8/layout/hList1"/>
    <dgm:cxn modelId="{444D3465-1080-4233-ABF0-3BEBFC41400A}" srcId="{6D9FE314-94E5-4107-B753-327BD8A6CC62}" destId="{F612C068-E40A-4D02-8E12-724F24F6917A}" srcOrd="1" destOrd="0" parTransId="{A50800D5-D40D-4403-9B05-9704B62FE637}" sibTransId="{6B7F680A-C85C-4F98-9470-1769B37F2367}"/>
    <dgm:cxn modelId="{088F60B1-7382-4571-AD16-F3445FE2DA37}" type="presOf" srcId="{2A372B00-0F0D-47A0-8C8E-CB71C64F5BB5}" destId="{31FC4283-3096-4F67-A62D-1CB37053CAB2}" srcOrd="0" destOrd="0" presId="urn:microsoft.com/office/officeart/2005/8/layout/hList1"/>
    <dgm:cxn modelId="{0C988B87-593E-40D2-BA9E-60CC5DD345F0}" type="presOf" srcId="{6D9FE314-94E5-4107-B753-327BD8A6CC62}" destId="{74554FEF-864D-4503-9574-0557076FBE15}" srcOrd="0" destOrd="0" presId="urn:microsoft.com/office/officeart/2005/8/layout/hList1"/>
    <dgm:cxn modelId="{92C9F595-8A7E-4025-8BDE-36DBC7BA9D52}" type="presOf" srcId="{0457F919-5F82-4F19-B359-9C1089236AF4}" destId="{31BB9696-F47B-4C59-AE77-87F0CE8D4197}" srcOrd="0" destOrd="0" presId="urn:microsoft.com/office/officeart/2005/8/layout/hList1"/>
    <dgm:cxn modelId="{D44E9826-C77B-43A4-BD56-67E168AAED2B}" srcId="{0457F919-5F82-4F19-B359-9C1089236AF4}" destId="{2A372B00-0F0D-47A0-8C8E-CB71C64F5BB5}" srcOrd="0" destOrd="0" parTransId="{AA0258DF-46AB-46FC-B3C4-D84322DFCF79}" sibTransId="{0A7AFB2A-D55D-4DD9-9A38-2CC251A83ABB}"/>
    <dgm:cxn modelId="{1A1C2621-E976-4D83-B2E1-4DA9A28CBE30}" srcId="{6D9FE314-94E5-4107-B753-327BD8A6CC62}" destId="{0457F919-5F82-4F19-B359-9C1089236AF4}" srcOrd="0" destOrd="0" parTransId="{4931FA3A-EFF1-447B-B4B8-77887C903980}" sibTransId="{060B5A4C-AA0B-4BD0-9DAF-A72B01D13358}"/>
    <dgm:cxn modelId="{182D6754-B226-4CA3-836C-B1E40256A33C}" srcId="{F612C068-E40A-4D02-8E12-724F24F6917A}" destId="{848191E1-2254-4C63-83E8-2DE0A4C1E8B2}" srcOrd="0" destOrd="0" parTransId="{D47C47E2-F46C-4158-B2BD-84CFC43864E8}" sibTransId="{F942E500-8497-4D28-9D56-54E7A4B2C603}"/>
    <dgm:cxn modelId="{4191E9D9-88E1-4B51-B9EC-3F7E1280D067}" type="presParOf" srcId="{74554FEF-864D-4503-9574-0557076FBE15}" destId="{1E2E0C60-47E5-4F1A-B6EF-111E3865E917}" srcOrd="0" destOrd="0" presId="urn:microsoft.com/office/officeart/2005/8/layout/hList1"/>
    <dgm:cxn modelId="{69E90085-7797-4338-B8ED-53A112364538}" type="presParOf" srcId="{1E2E0C60-47E5-4F1A-B6EF-111E3865E917}" destId="{31BB9696-F47B-4C59-AE77-87F0CE8D4197}" srcOrd="0" destOrd="0" presId="urn:microsoft.com/office/officeart/2005/8/layout/hList1"/>
    <dgm:cxn modelId="{2AF62A05-15C2-44D6-827E-15C585B0EF90}" type="presParOf" srcId="{1E2E0C60-47E5-4F1A-B6EF-111E3865E917}" destId="{31FC4283-3096-4F67-A62D-1CB37053CAB2}" srcOrd="1" destOrd="0" presId="urn:microsoft.com/office/officeart/2005/8/layout/hList1"/>
    <dgm:cxn modelId="{1E8FD908-F3D9-4B28-ABBF-B683B7597CF0}" type="presParOf" srcId="{74554FEF-864D-4503-9574-0557076FBE15}" destId="{2678B86F-9515-4671-AC59-A0104E426557}" srcOrd="1" destOrd="0" presId="urn:microsoft.com/office/officeart/2005/8/layout/hList1"/>
    <dgm:cxn modelId="{46EAF151-9BDF-41E6-B1BB-20D8D95EB6D4}" type="presParOf" srcId="{74554FEF-864D-4503-9574-0557076FBE15}" destId="{86A46EFE-DE88-45BE-90D9-23B300FE746E}" srcOrd="2" destOrd="0" presId="urn:microsoft.com/office/officeart/2005/8/layout/hList1"/>
    <dgm:cxn modelId="{1A6F5F7D-AC6A-4065-8B1B-464CA172C635}" type="presParOf" srcId="{86A46EFE-DE88-45BE-90D9-23B300FE746E}" destId="{A9AD5539-9D6D-4EA6-A738-1FC62D521227}" srcOrd="0" destOrd="0" presId="urn:microsoft.com/office/officeart/2005/8/layout/hList1"/>
    <dgm:cxn modelId="{217CAF60-94C5-4785-A75C-F40E23AAD204}" type="presParOf" srcId="{86A46EFE-DE88-45BE-90D9-23B300FE746E}" destId="{93C3CFF8-18A0-4BE0-B19F-1E9331DF66E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ADF48EE-9FA7-4698-8CB8-79CA53CD34C4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82719E-F480-46B3-B55F-FED27E452786}">
      <dgm:prSet/>
      <dgm:spPr/>
      <dgm:t>
        <a:bodyPr/>
        <a:lstStyle/>
        <a:p>
          <a:r>
            <a:rPr lang="en-US"/>
            <a:t>Canada: </a:t>
          </a:r>
        </a:p>
      </dgm:t>
    </dgm:pt>
    <dgm:pt modelId="{03BC85C2-B4D5-4D89-8F7C-638F6F121328}" type="parTrans" cxnId="{0B21B6AA-243C-4640-A6FD-D56373507AFD}">
      <dgm:prSet/>
      <dgm:spPr/>
      <dgm:t>
        <a:bodyPr/>
        <a:lstStyle/>
        <a:p>
          <a:endParaRPr lang="en-US"/>
        </a:p>
      </dgm:t>
    </dgm:pt>
    <dgm:pt modelId="{65687DFB-71D3-40AE-8F63-6F415FEA774A}" type="sibTrans" cxnId="{0B21B6AA-243C-4640-A6FD-D56373507AFD}">
      <dgm:prSet/>
      <dgm:spPr/>
      <dgm:t>
        <a:bodyPr/>
        <a:lstStyle/>
        <a:p>
          <a:endParaRPr lang="en-US"/>
        </a:p>
      </dgm:t>
    </dgm:pt>
    <dgm:pt modelId="{57B1EE51-FCC2-455C-A344-2950E05923A0}">
      <dgm:prSet/>
      <dgm:spPr/>
      <dgm:t>
        <a:bodyPr/>
        <a:lstStyle/>
        <a:p>
          <a:r>
            <a:rPr lang="en-US" dirty="0"/>
            <a:t>Strict privacy requirements</a:t>
          </a:r>
        </a:p>
      </dgm:t>
    </dgm:pt>
    <dgm:pt modelId="{2C8883BD-EA0A-4379-8DB8-17E50F01D5C6}" type="parTrans" cxnId="{48AA8FA5-1645-4DA5-9AA8-A3FD1C83B979}">
      <dgm:prSet/>
      <dgm:spPr/>
      <dgm:t>
        <a:bodyPr/>
        <a:lstStyle/>
        <a:p>
          <a:endParaRPr lang="en-US"/>
        </a:p>
      </dgm:t>
    </dgm:pt>
    <dgm:pt modelId="{B75A91EF-D1B1-425D-9A92-40AC6E361455}" type="sibTrans" cxnId="{48AA8FA5-1645-4DA5-9AA8-A3FD1C83B979}">
      <dgm:prSet/>
      <dgm:spPr/>
      <dgm:t>
        <a:bodyPr/>
        <a:lstStyle/>
        <a:p>
          <a:endParaRPr lang="en-US"/>
        </a:p>
      </dgm:t>
    </dgm:pt>
    <dgm:pt modelId="{ABCE780B-F2B5-4095-8EB1-0710851C5B82}">
      <dgm:prSet/>
      <dgm:spPr/>
      <dgm:t>
        <a:bodyPr/>
        <a:lstStyle/>
        <a:p>
          <a:r>
            <a:rPr lang="en-US"/>
            <a:t>Antigua &amp; Barbuda: </a:t>
          </a:r>
        </a:p>
      </dgm:t>
    </dgm:pt>
    <dgm:pt modelId="{EA7D8BCA-9F7E-485A-A168-706CB936EAA9}" type="parTrans" cxnId="{B7569CF2-F0EF-460F-8E3A-3157E6948A06}">
      <dgm:prSet/>
      <dgm:spPr/>
      <dgm:t>
        <a:bodyPr/>
        <a:lstStyle/>
        <a:p>
          <a:endParaRPr lang="en-US"/>
        </a:p>
      </dgm:t>
    </dgm:pt>
    <dgm:pt modelId="{12E2D40A-483A-4214-9D29-F69EF9BDB956}" type="sibTrans" cxnId="{B7569CF2-F0EF-460F-8E3A-3157E6948A06}">
      <dgm:prSet/>
      <dgm:spPr/>
      <dgm:t>
        <a:bodyPr/>
        <a:lstStyle/>
        <a:p>
          <a:endParaRPr lang="en-US"/>
        </a:p>
      </dgm:t>
    </dgm:pt>
    <dgm:pt modelId="{27AA07DA-D7A0-4973-A2BC-DA55EBBF7C44}">
      <dgm:prSet/>
      <dgm:spPr/>
      <dgm:t>
        <a:bodyPr/>
        <a:lstStyle/>
        <a:p>
          <a:r>
            <a:rPr lang="en-US" dirty="0"/>
            <a:t>No statutory obligation</a:t>
          </a:r>
        </a:p>
      </dgm:t>
    </dgm:pt>
    <dgm:pt modelId="{B416D15D-041A-4285-8B71-DE87573F2DB2}" type="parTrans" cxnId="{5BE022E6-E046-4D02-8BAF-6F5E2E3DEAC4}">
      <dgm:prSet/>
      <dgm:spPr/>
      <dgm:t>
        <a:bodyPr/>
        <a:lstStyle/>
        <a:p>
          <a:endParaRPr lang="en-US"/>
        </a:p>
      </dgm:t>
    </dgm:pt>
    <dgm:pt modelId="{CDE275DD-DD0D-47BD-AA88-60ADD585CB5F}" type="sibTrans" cxnId="{5BE022E6-E046-4D02-8BAF-6F5E2E3DEAC4}">
      <dgm:prSet/>
      <dgm:spPr/>
      <dgm:t>
        <a:bodyPr/>
        <a:lstStyle/>
        <a:p>
          <a:endParaRPr lang="en-US"/>
        </a:p>
      </dgm:t>
    </dgm:pt>
    <dgm:pt modelId="{B394F8FD-8F35-40D6-9E0F-C449F078D074}">
      <dgm:prSet/>
      <dgm:spPr/>
      <dgm:t>
        <a:bodyPr/>
        <a:lstStyle/>
        <a:p>
          <a:r>
            <a:rPr lang="en-US" dirty="0"/>
            <a:t>Possible collaboration with SARC (inactive and underfunded)</a:t>
          </a:r>
        </a:p>
      </dgm:t>
    </dgm:pt>
    <dgm:pt modelId="{4A440EE3-F28B-4C32-AAC4-771430D1FA9F}" type="parTrans" cxnId="{EAAF168A-138D-4AC0-A55C-9718849B5AF9}">
      <dgm:prSet/>
      <dgm:spPr/>
      <dgm:t>
        <a:bodyPr/>
        <a:lstStyle/>
        <a:p>
          <a:endParaRPr lang="en-US"/>
        </a:p>
      </dgm:t>
    </dgm:pt>
    <dgm:pt modelId="{F0D1A11E-2A4F-4FFD-A94B-6F9D196B2461}" type="sibTrans" cxnId="{EAAF168A-138D-4AC0-A55C-9718849B5AF9}">
      <dgm:prSet/>
      <dgm:spPr/>
      <dgm:t>
        <a:bodyPr/>
        <a:lstStyle/>
        <a:p>
          <a:endParaRPr lang="en-US"/>
        </a:p>
      </dgm:t>
    </dgm:pt>
    <dgm:pt modelId="{21076B68-36B9-44AB-92C5-0A140A7FDF36}">
      <dgm:prSet/>
      <dgm:spPr/>
      <dgm:t>
        <a:bodyPr/>
        <a:lstStyle/>
        <a:p>
          <a:r>
            <a:rPr lang="en-US" dirty="0"/>
            <a:t>Support services &amp; hotline</a:t>
          </a:r>
        </a:p>
      </dgm:t>
    </dgm:pt>
    <dgm:pt modelId="{FD32E945-CB81-4BA9-9D53-74AE3C462AB4}" type="parTrans" cxnId="{8B348BF4-B485-4541-970E-D24063132677}">
      <dgm:prSet/>
      <dgm:spPr/>
    </dgm:pt>
    <dgm:pt modelId="{D0C2FD70-567A-4ED4-B240-EF37C0EB814A}" type="sibTrans" cxnId="{8B348BF4-B485-4541-970E-D24063132677}">
      <dgm:prSet/>
      <dgm:spPr/>
    </dgm:pt>
    <dgm:pt modelId="{20E3DAE3-BD6D-49B3-948C-61135E3C0140}" type="pres">
      <dgm:prSet presAssocID="{EADF48EE-9FA7-4698-8CB8-79CA53CD34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8916FE-AF6D-4FE6-8848-53D3DF048640}" type="pres">
      <dgm:prSet presAssocID="{DB82719E-F480-46B3-B55F-FED27E452786}" presName="parentLin" presStyleCnt="0"/>
      <dgm:spPr/>
    </dgm:pt>
    <dgm:pt modelId="{8212885C-A2A4-40E7-8D03-FF8F34218534}" type="pres">
      <dgm:prSet presAssocID="{DB82719E-F480-46B3-B55F-FED27E45278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47943EBB-97E5-4767-B50E-841FD55893EA}" type="pres">
      <dgm:prSet presAssocID="{DB82719E-F480-46B3-B55F-FED27E45278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6632D-39C4-462A-824C-728D68C1A04E}" type="pres">
      <dgm:prSet presAssocID="{DB82719E-F480-46B3-B55F-FED27E452786}" presName="negativeSpace" presStyleCnt="0"/>
      <dgm:spPr/>
    </dgm:pt>
    <dgm:pt modelId="{390BFFA6-6C55-4178-9FEF-112EEEB51EFD}" type="pres">
      <dgm:prSet presAssocID="{DB82719E-F480-46B3-B55F-FED27E45278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F9071-9B76-4A15-AB0E-33A3AEDEF0F8}" type="pres">
      <dgm:prSet presAssocID="{65687DFB-71D3-40AE-8F63-6F415FEA774A}" presName="spaceBetweenRectangles" presStyleCnt="0"/>
      <dgm:spPr/>
    </dgm:pt>
    <dgm:pt modelId="{3ECACA29-EF57-41BA-A4EF-F880CFB19ADF}" type="pres">
      <dgm:prSet presAssocID="{ABCE780B-F2B5-4095-8EB1-0710851C5B82}" presName="parentLin" presStyleCnt="0"/>
      <dgm:spPr/>
    </dgm:pt>
    <dgm:pt modelId="{3387749B-A4F8-4028-8370-4A3DE2B81BD9}" type="pres">
      <dgm:prSet presAssocID="{ABCE780B-F2B5-4095-8EB1-0710851C5B82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780882F1-670B-42C0-A0D3-53D8257E2901}" type="pres">
      <dgm:prSet presAssocID="{ABCE780B-F2B5-4095-8EB1-0710851C5B8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154FF-05AA-426C-B2ED-7D1FFE8F71CE}" type="pres">
      <dgm:prSet presAssocID="{ABCE780B-F2B5-4095-8EB1-0710851C5B82}" presName="negativeSpace" presStyleCnt="0"/>
      <dgm:spPr/>
    </dgm:pt>
    <dgm:pt modelId="{B56E4788-2259-49B3-ACDE-EFD9C563B222}" type="pres">
      <dgm:prSet presAssocID="{ABCE780B-F2B5-4095-8EB1-0710851C5B8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E9ECCE-4BCF-4A3E-800D-02266D4724E8}" type="presOf" srcId="{DB82719E-F480-46B3-B55F-FED27E452786}" destId="{47943EBB-97E5-4767-B50E-841FD55893EA}" srcOrd="1" destOrd="0" presId="urn:microsoft.com/office/officeart/2005/8/layout/list1"/>
    <dgm:cxn modelId="{8B348BF4-B485-4541-970E-D24063132677}" srcId="{DB82719E-F480-46B3-B55F-FED27E452786}" destId="{21076B68-36B9-44AB-92C5-0A140A7FDF36}" srcOrd="1" destOrd="0" parTransId="{FD32E945-CB81-4BA9-9D53-74AE3C462AB4}" sibTransId="{D0C2FD70-567A-4ED4-B240-EF37C0EB814A}"/>
    <dgm:cxn modelId="{B61315BA-0EA1-4529-8EE8-7F18E4E2DB54}" type="presOf" srcId="{EADF48EE-9FA7-4698-8CB8-79CA53CD34C4}" destId="{20E3DAE3-BD6D-49B3-948C-61135E3C0140}" srcOrd="0" destOrd="0" presId="urn:microsoft.com/office/officeart/2005/8/layout/list1"/>
    <dgm:cxn modelId="{D6DE76A9-A322-47BF-924A-B2D07965CCF5}" type="presOf" srcId="{21076B68-36B9-44AB-92C5-0A140A7FDF36}" destId="{390BFFA6-6C55-4178-9FEF-112EEEB51EFD}" srcOrd="0" destOrd="1" presId="urn:microsoft.com/office/officeart/2005/8/layout/list1"/>
    <dgm:cxn modelId="{B7569CF2-F0EF-460F-8E3A-3157E6948A06}" srcId="{EADF48EE-9FA7-4698-8CB8-79CA53CD34C4}" destId="{ABCE780B-F2B5-4095-8EB1-0710851C5B82}" srcOrd="1" destOrd="0" parTransId="{EA7D8BCA-9F7E-485A-A168-706CB936EAA9}" sibTransId="{12E2D40A-483A-4214-9D29-F69EF9BDB956}"/>
    <dgm:cxn modelId="{A5FA0B12-AFEF-4E82-AF78-0E5472D3AF39}" type="presOf" srcId="{B394F8FD-8F35-40D6-9E0F-C449F078D074}" destId="{B56E4788-2259-49B3-ACDE-EFD9C563B222}" srcOrd="0" destOrd="1" presId="urn:microsoft.com/office/officeart/2005/8/layout/list1"/>
    <dgm:cxn modelId="{EE9BB9D5-F95F-4FCA-A62F-B80E6F458E00}" type="presOf" srcId="{57B1EE51-FCC2-455C-A344-2950E05923A0}" destId="{390BFFA6-6C55-4178-9FEF-112EEEB51EFD}" srcOrd="0" destOrd="0" presId="urn:microsoft.com/office/officeart/2005/8/layout/list1"/>
    <dgm:cxn modelId="{0B21B6AA-243C-4640-A6FD-D56373507AFD}" srcId="{EADF48EE-9FA7-4698-8CB8-79CA53CD34C4}" destId="{DB82719E-F480-46B3-B55F-FED27E452786}" srcOrd="0" destOrd="0" parTransId="{03BC85C2-B4D5-4D89-8F7C-638F6F121328}" sibTransId="{65687DFB-71D3-40AE-8F63-6F415FEA774A}"/>
    <dgm:cxn modelId="{48AA8FA5-1645-4DA5-9AA8-A3FD1C83B979}" srcId="{DB82719E-F480-46B3-B55F-FED27E452786}" destId="{57B1EE51-FCC2-455C-A344-2950E05923A0}" srcOrd="0" destOrd="0" parTransId="{2C8883BD-EA0A-4379-8DB8-17E50F01D5C6}" sibTransId="{B75A91EF-D1B1-425D-9A92-40AC6E361455}"/>
    <dgm:cxn modelId="{6F2C5B93-3989-4CCD-B058-FD106E633CFF}" type="presOf" srcId="{ABCE780B-F2B5-4095-8EB1-0710851C5B82}" destId="{780882F1-670B-42C0-A0D3-53D8257E2901}" srcOrd="1" destOrd="0" presId="urn:microsoft.com/office/officeart/2005/8/layout/list1"/>
    <dgm:cxn modelId="{D0AE2A5B-CE6F-43DC-A407-A41EEFCE6838}" type="presOf" srcId="{ABCE780B-F2B5-4095-8EB1-0710851C5B82}" destId="{3387749B-A4F8-4028-8370-4A3DE2B81BD9}" srcOrd="0" destOrd="0" presId="urn:microsoft.com/office/officeart/2005/8/layout/list1"/>
    <dgm:cxn modelId="{5BE022E6-E046-4D02-8BAF-6F5E2E3DEAC4}" srcId="{ABCE780B-F2B5-4095-8EB1-0710851C5B82}" destId="{27AA07DA-D7A0-4973-A2BC-DA55EBBF7C44}" srcOrd="0" destOrd="0" parTransId="{B416D15D-041A-4285-8B71-DE87573F2DB2}" sibTransId="{CDE275DD-DD0D-47BD-AA88-60ADD585CB5F}"/>
    <dgm:cxn modelId="{1B536118-A9C9-4F79-902E-81DF8ACAE0AA}" type="presOf" srcId="{27AA07DA-D7A0-4973-A2BC-DA55EBBF7C44}" destId="{B56E4788-2259-49B3-ACDE-EFD9C563B222}" srcOrd="0" destOrd="0" presId="urn:microsoft.com/office/officeart/2005/8/layout/list1"/>
    <dgm:cxn modelId="{39E16489-0C5D-478B-8AF5-47467C8D986C}" type="presOf" srcId="{DB82719E-F480-46B3-B55F-FED27E452786}" destId="{8212885C-A2A4-40E7-8D03-FF8F34218534}" srcOrd="0" destOrd="0" presId="urn:microsoft.com/office/officeart/2005/8/layout/list1"/>
    <dgm:cxn modelId="{EAAF168A-138D-4AC0-A55C-9718849B5AF9}" srcId="{ABCE780B-F2B5-4095-8EB1-0710851C5B82}" destId="{B394F8FD-8F35-40D6-9E0F-C449F078D074}" srcOrd="1" destOrd="0" parTransId="{4A440EE3-F28B-4C32-AAC4-771430D1FA9F}" sibTransId="{F0D1A11E-2A4F-4FFD-A94B-6F9D196B2461}"/>
    <dgm:cxn modelId="{8EE4864A-544C-42E7-8E08-59EE1EF1FD6D}" type="presParOf" srcId="{20E3DAE3-BD6D-49B3-948C-61135E3C0140}" destId="{598916FE-AF6D-4FE6-8848-53D3DF048640}" srcOrd="0" destOrd="0" presId="urn:microsoft.com/office/officeart/2005/8/layout/list1"/>
    <dgm:cxn modelId="{56FC9CBD-6B37-4218-B392-8B49831AE9C6}" type="presParOf" srcId="{598916FE-AF6D-4FE6-8848-53D3DF048640}" destId="{8212885C-A2A4-40E7-8D03-FF8F34218534}" srcOrd="0" destOrd="0" presId="urn:microsoft.com/office/officeart/2005/8/layout/list1"/>
    <dgm:cxn modelId="{F92050C6-6F80-4A12-B00E-D5339CE84908}" type="presParOf" srcId="{598916FE-AF6D-4FE6-8848-53D3DF048640}" destId="{47943EBB-97E5-4767-B50E-841FD55893EA}" srcOrd="1" destOrd="0" presId="urn:microsoft.com/office/officeart/2005/8/layout/list1"/>
    <dgm:cxn modelId="{9B21F758-9559-4C86-B48E-2FF225AD0232}" type="presParOf" srcId="{20E3DAE3-BD6D-49B3-948C-61135E3C0140}" destId="{ADE6632D-39C4-462A-824C-728D68C1A04E}" srcOrd="1" destOrd="0" presId="urn:microsoft.com/office/officeart/2005/8/layout/list1"/>
    <dgm:cxn modelId="{4F467411-01F9-48F6-B193-C6C3FD2AF185}" type="presParOf" srcId="{20E3DAE3-BD6D-49B3-948C-61135E3C0140}" destId="{390BFFA6-6C55-4178-9FEF-112EEEB51EFD}" srcOrd="2" destOrd="0" presId="urn:microsoft.com/office/officeart/2005/8/layout/list1"/>
    <dgm:cxn modelId="{49850576-B8A3-4A1C-9A0E-163C9540AB45}" type="presParOf" srcId="{20E3DAE3-BD6D-49B3-948C-61135E3C0140}" destId="{AF5F9071-9B76-4A15-AB0E-33A3AEDEF0F8}" srcOrd="3" destOrd="0" presId="urn:microsoft.com/office/officeart/2005/8/layout/list1"/>
    <dgm:cxn modelId="{F12C572E-E700-4BF1-B2DC-84AB5F9CAB6F}" type="presParOf" srcId="{20E3DAE3-BD6D-49B3-948C-61135E3C0140}" destId="{3ECACA29-EF57-41BA-A4EF-F880CFB19ADF}" srcOrd="4" destOrd="0" presId="urn:microsoft.com/office/officeart/2005/8/layout/list1"/>
    <dgm:cxn modelId="{BC1D3428-12AA-4B0D-B272-704EED117A13}" type="presParOf" srcId="{3ECACA29-EF57-41BA-A4EF-F880CFB19ADF}" destId="{3387749B-A4F8-4028-8370-4A3DE2B81BD9}" srcOrd="0" destOrd="0" presId="urn:microsoft.com/office/officeart/2005/8/layout/list1"/>
    <dgm:cxn modelId="{6CB320D7-DF24-46F8-BD4A-C6CCDBEC61F5}" type="presParOf" srcId="{3ECACA29-EF57-41BA-A4EF-F880CFB19ADF}" destId="{780882F1-670B-42C0-A0D3-53D8257E2901}" srcOrd="1" destOrd="0" presId="urn:microsoft.com/office/officeart/2005/8/layout/list1"/>
    <dgm:cxn modelId="{D9D86E15-F301-4F2C-9B17-9E5248093B3D}" type="presParOf" srcId="{20E3DAE3-BD6D-49B3-948C-61135E3C0140}" destId="{785154FF-05AA-426C-B2ED-7D1FFE8F71CE}" srcOrd="5" destOrd="0" presId="urn:microsoft.com/office/officeart/2005/8/layout/list1"/>
    <dgm:cxn modelId="{80076C14-6C55-472E-B675-CD3F4913013E}" type="presParOf" srcId="{20E3DAE3-BD6D-49B3-948C-61135E3C0140}" destId="{B56E4788-2259-49B3-ACDE-EFD9C563B22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21279B7-CB8D-4C1F-87E7-64EC541A1311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00C8B6A6-D6EE-4A39-B382-87016FADE16F}">
      <dgm:prSet/>
      <dgm:spPr/>
      <dgm:t>
        <a:bodyPr/>
        <a:lstStyle/>
        <a:p>
          <a:pPr>
            <a:defRPr b="1"/>
          </a:pPr>
          <a:r>
            <a:rPr lang="en-US"/>
            <a:t>Canada: </a:t>
          </a:r>
        </a:p>
      </dgm:t>
    </dgm:pt>
    <dgm:pt modelId="{1693FE90-CD6C-4C89-96C7-62D3FCB43BD0}" type="parTrans" cxnId="{878A8DE9-9329-40AE-B15C-74ED19BBD0DD}">
      <dgm:prSet/>
      <dgm:spPr/>
      <dgm:t>
        <a:bodyPr/>
        <a:lstStyle/>
        <a:p>
          <a:endParaRPr lang="en-US"/>
        </a:p>
      </dgm:t>
    </dgm:pt>
    <dgm:pt modelId="{C570ADF0-DC2B-43DE-9975-50921DB90F9A}" type="sibTrans" cxnId="{878A8DE9-9329-40AE-B15C-74ED19BBD0DD}">
      <dgm:prSet/>
      <dgm:spPr/>
      <dgm:t>
        <a:bodyPr/>
        <a:lstStyle/>
        <a:p>
          <a:endParaRPr lang="en-US"/>
        </a:p>
      </dgm:t>
    </dgm:pt>
    <dgm:pt modelId="{EB2820F1-7BFF-4556-B63F-EC1654C2F07A}">
      <dgm:prSet/>
      <dgm:spPr/>
      <dgm:t>
        <a:bodyPr/>
        <a:lstStyle/>
        <a:p>
          <a:r>
            <a:rPr lang="en-US" dirty="0"/>
            <a:t>Ministerial inspections.</a:t>
          </a:r>
        </a:p>
      </dgm:t>
    </dgm:pt>
    <dgm:pt modelId="{726663EA-F2CC-4B4C-868D-8CDF2F195B8E}" type="parTrans" cxnId="{78E0D8C9-52E3-4448-A9A1-DCEE26ED08E8}">
      <dgm:prSet/>
      <dgm:spPr/>
      <dgm:t>
        <a:bodyPr/>
        <a:lstStyle/>
        <a:p>
          <a:endParaRPr lang="en-US"/>
        </a:p>
      </dgm:t>
    </dgm:pt>
    <dgm:pt modelId="{5A44B8C2-98C5-4555-9E76-7BCADF5E2A83}" type="sibTrans" cxnId="{78E0D8C9-52E3-4448-A9A1-DCEE26ED08E8}">
      <dgm:prSet/>
      <dgm:spPr/>
      <dgm:t>
        <a:bodyPr/>
        <a:lstStyle/>
        <a:p>
          <a:endParaRPr lang="en-US"/>
        </a:p>
      </dgm:t>
    </dgm:pt>
    <dgm:pt modelId="{641BD655-ECFE-4E1F-AE18-5EA12F2A9342}">
      <dgm:prSet/>
      <dgm:spPr/>
      <dgm:t>
        <a:bodyPr/>
        <a:lstStyle/>
        <a:p>
          <a:r>
            <a:rPr lang="en-US" dirty="0"/>
            <a:t>Compliance orders. </a:t>
          </a:r>
        </a:p>
      </dgm:t>
    </dgm:pt>
    <dgm:pt modelId="{D54122DE-E10D-43F1-8BAC-197C441DBE4D}" type="parTrans" cxnId="{BBCD2B69-D547-438B-AE24-D711E61A58B7}">
      <dgm:prSet/>
      <dgm:spPr/>
      <dgm:t>
        <a:bodyPr/>
        <a:lstStyle/>
        <a:p>
          <a:endParaRPr lang="en-US"/>
        </a:p>
      </dgm:t>
    </dgm:pt>
    <dgm:pt modelId="{50CB9073-E04D-4D79-8976-F61DA293C4D1}" type="sibTrans" cxnId="{BBCD2B69-D547-438B-AE24-D711E61A58B7}">
      <dgm:prSet/>
      <dgm:spPr/>
      <dgm:t>
        <a:bodyPr/>
        <a:lstStyle/>
        <a:p>
          <a:endParaRPr lang="en-US"/>
        </a:p>
      </dgm:t>
    </dgm:pt>
    <dgm:pt modelId="{798CDBFA-E342-4747-B378-68FADF46F62E}">
      <dgm:prSet/>
      <dgm:spPr/>
      <dgm:t>
        <a:bodyPr/>
        <a:lstStyle/>
        <a:p>
          <a:r>
            <a:rPr lang="en-US" dirty="0"/>
            <a:t>Monetary penalties.</a:t>
          </a:r>
        </a:p>
      </dgm:t>
    </dgm:pt>
    <dgm:pt modelId="{791A523A-09BF-47C8-9E2C-D05D18F0CF7E}" type="parTrans" cxnId="{B5ABFC50-B0E5-4A1A-8182-3FBDDDEA2F9F}">
      <dgm:prSet/>
      <dgm:spPr/>
      <dgm:t>
        <a:bodyPr/>
        <a:lstStyle/>
        <a:p>
          <a:endParaRPr lang="en-US"/>
        </a:p>
      </dgm:t>
    </dgm:pt>
    <dgm:pt modelId="{F497DF8F-447E-4D39-B301-CFD8717B7FB0}" type="sibTrans" cxnId="{B5ABFC50-B0E5-4A1A-8182-3FBDDDEA2F9F}">
      <dgm:prSet/>
      <dgm:spPr/>
      <dgm:t>
        <a:bodyPr/>
        <a:lstStyle/>
        <a:p>
          <a:endParaRPr lang="en-US"/>
        </a:p>
      </dgm:t>
    </dgm:pt>
    <dgm:pt modelId="{51810312-15A0-4839-BECF-569FF0DF1935}">
      <dgm:prSet/>
      <dgm:spPr/>
      <dgm:t>
        <a:bodyPr/>
        <a:lstStyle/>
        <a:p>
          <a:r>
            <a:rPr lang="en-US" dirty="0"/>
            <a:t>Data collection.</a:t>
          </a:r>
        </a:p>
      </dgm:t>
    </dgm:pt>
    <dgm:pt modelId="{1A3EB2A0-8AE9-4207-84EF-4CD282F7DBA4}" type="parTrans" cxnId="{B31EEB3D-6E00-46E8-A667-0A1899114C05}">
      <dgm:prSet/>
      <dgm:spPr/>
      <dgm:t>
        <a:bodyPr/>
        <a:lstStyle/>
        <a:p>
          <a:endParaRPr lang="en-US"/>
        </a:p>
      </dgm:t>
    </dgm:pt>
    <dgm:pt modelId="{1FE78AE7-1C83-4044-9A66-6E99E1C3BDFF}" type="sibTrans" cxnId="{B31EEB3D-6E00-46E8-A667-0A1899114C05}">
      <dgm:prSet/>
      <dgm:spPr/>
      <dgm:t>
        <a:bodyPr/>
        <a:lstStyle/>
        <a:p>
          <a:endParaRPr lang="en-US"/>
        </a:p>
      </dgm:t>
    </dgm:pt>
    <dgm:pt modelId="{5C214E1D-D821-4254-A832-81CA0E001BF1}">
      <dgm:prSet/>
      <dgm:spPr/>
      <dgm:t>
        <a:bodyPr/>
        <a:lstStyle/>
        <a:p>
          <a:pPr>
            <a:defRPr b="1"/>
          </a:pPr>
          <a:r>
            <a:rPr lang="en-US"/>
            <a:t>Antigua &amp; Barbuda: </a:t>
          </a:r>
        </a:p>
      </dgm:t>
    </dgm:pt>
    <dgm:pt modelId="{53AEFBBA-6889-446F-990C-33E4DEF7D06F}" type="parTrans" cxnId="{E9B7D8EB-1CF8-4AF5-A05D-C499412C348D}">
      <dgm:prSet/>
      <dgm:spPr/>
      <dgm:t>
        <a:bodyPr/>
        <a:lstStyle/>
        <a:p>
          <a:endParaRPr lang="en-US"/>
        </a:p>
      </dgm:t>
    </dgm:pt>
    <dgm:pt modelId="{61437DA0-1D32-4B99-A013-5FD5DDFC4B14}" type="sibTrans" cxnId="{E9B7D8EB-1CF8-4AF5-A05D-C499412C348D}">
      <dgm:prSet/>
      <dgm:spPr/>
      <dgm:t>
        <a:bodyPr/>
        <a:lstStyle/>
        <a:p>
          <a:endParaRPr lang="en-US"/>
        </a:p>
      </dgm:t>
    </dgm:pt>
    <dgm:pt modelId="{7378AD25-7F64-4BA9-B16E-194FB24B0230}">
      <dgm:prSet/>
      <dgm:spPr/>
      <dgm:t>
        <a:bodyPr/>
        <a:lstStyle/>
        <a:p>
          <a:r>
            <a:rPr lang="en-US" dirty="0"/>
            <a:t>Complaints to </a:t>
          </a:r>
          <a:r>
            <a:rPr lang="en-US" dirty="0" err="1"/>
            <a:t>Labour</a:t>
          </a:r>
          <a:r>
            <a:rPr lang="en-US" dirty="0"/>
            <a:t> Commissioner or Industrial Court.</a:t>
          </a:r>
        </a:p>
      </dgm:t>
    </dgm:pt>
    <dgm:pt modelId="{69E70A60-A656-4C71-9C28-3C9A2115CFD3}" type="parTrans" cxnId="{639B20C9-DC13-433B-8DDC-BE9CB303246A}">
      <dgm:prSet/>
      <dgm:spPr/>
      <dgm:t>
        <a:bodyPr/>
        <a:lstStyle/>
        <a:p>
          <a:endParaRPr lang="en-US"/>
        </a:p>
      </dgm:t>
    </dgm:pt>
    <dgm:pt modelId="{8BF779EE-DBB7-40E8-A5CA-58B351514311}" type="sibTrans" cxnId="{639B20C9-DC13-433B-8DDC-BE9CB303246A}">
      <dgm:prSet/>
      <dgm:spPr/>
      <dgm:t>
        <a:bodyPr/>
        <a:lstStyle/>
        <a:p>
          <a:endParaRPr lang="en-US"/>
        </a:p>
      </dgm:t>
    </dgm:pt>
    <dgm:pt modelId="{4E2EB771-C03D-4928-B51F-230CA237A828}">
      <dgm:prSet/>
      <dgm:spPr/>
      <dgm:t>
        <a:bodyPr/>
        <a:lstStyle/>
        <a:p>
          <a:r>
            <a:rPr lang="en-US" dirty="0"/>
            <a:t>No proactive monitoring.</a:t>
          </a:r>
        </a:p>
      </dgm:t>
    </dgm:pt>
    <dgm:pt modelId="{32CDFDD9-403C-4E2F-969F-2D214B1BD228}" type="parTrans" cxnId="{F30D472C-39BF-4708-B988-7E9B23FC6A3D}">
      <dgm:prSet/>
      <dgm:spPr/>
      <dgm:t>
        <a:bodyPr/>
        <a:lstStyle/>
        <a:p>
          <a:endParaRPr lang="en-US"/>
        </a:p>
      </dgm:t>
    </dgm:pt>
    <dgm:pt modelId="{B23A1046-277D-4C42-90BE-7401FA705150}" type="sibTrans" cxnId="{F30D472C-39BF-4708-B988-7E9B23FC6A3D}">
      <dgm:prSet/>
      <dgm:spPr/>
      <dgm:t>
        <a:bodyPr/>
        <a:lstStyle/>
        <a:p>
          <a:endParaRPr lang="en-US"/>
        </a:p>
      </dgm:t>
    </dgm:pt>
    <dgm:pt modelId="{0A6157D3-12ED-4D2B-9CA8-D900F22E9F39}" type="pres">
      <dgm:prSet presAssocID="{D21279B7-CB8D-4C1F-87E7-64EC541A1311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39FA63-AF56-4682-9E2A-0176AB4F007C}" type="pres">
      <dgm:prSet presAssocID="{00C8B6A6-D6EE-4A39-B382-87016FADE16F}" presName="compNode" presStyleCnt="0"/>
      <dgm:spPr/>
    </dgm:pt>
    <dgm:pt modelId="{CD3D75E1-B5E3-48F0-B219-03165232B98A}" type="pres">
      <dgm:prSet presAssocID="{00C8B6A6-D6EE-4A39-B382-87016FADE16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E211E3CE-4779-452F-8987-66005B1B4A71}" type="pres">
      <dgm:prSet presAssocID="{00C8B6A6-D6EE-4A39-B382-87016FADE16F}" presName="iconSpace" presStyleCnt="0"/>
      <dgm:spPr/>
    </dgm:pt>
    <dgm:pt modelId="{1F852F34-FD84-49B9-B80F-1FA38902EE80}" type="pres">
      <dgm:prSet presAssocID="{00C8B6A6-D6EE-4A39-B382-87016FADE16F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00E553E-CA22-40E6-905C-240BFB02803A}" type="pres">
      <dgm:prSet presAssocID="{00C8B6A6-D6EE-4A39-B382-87016FADE16F}" presName="txSpace" presStyleCnt="0"/>
      <dgm:spPr/>
    </dgm:pt>
    <dgm:pt modelId="{485615F3-077F-4522-9B9B-0017EDB0440B}" type="pres">
      <dgm:prSet presAssocID="{00C8B6A6-D6EE-4A39-B382-87016FADE16F}" presName="desTx" presStyleLbl="revTx" presStyleIdx="1" presStyleCnt="4">
        <dgm:presLayoutVars/>
      </dgm:prSet>
      <dgm:spPr/>
      <dgm:t>
        <a:bodyPr/>
        <a:lstStyle/>
        <a:p>
          <a:endParaRPr lang="en-US"/>
        </a:p>
      </dgm:t>
    </dgm:pt>
    <dgm:pt modelId="{3D6AE960-925F-46F5-8F3D-2FAECD9BC146}" type="pres">
      <dgm:prSet presAssocID="{C570ADF0-DC2B-43DE-9975-50921DB90F9A}" presName="sibTrans" presStyleCnt="0"/>
      <dgm:spPr/>
    </dgm:pt>
    <dgm:pt modelId="{49561723-19CF-4A79-9F42-BE8C981446F3}" type="pres">
      <dgm:prSet presAssocID="{5C214E1D-D821-4254-A832-81CA0E001BF1}" presName="compNode" presStyleCnt="0"/>
      <dgm:spPr/>
    </dgm:pt>
    <dgm:pt modelId="{8C899982-4FEE-4D10-935B-892ED03A117C}" type="pres">
      <dgm:prSet presAssocID="{5C214E1D-D821-4254-A832-81CA0E001BF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7652CEE8-A8C3-45C3-B45B-5E73584BEE17}" type="pres">
      <dgm:prSet presAssocID="{5C214E1D-D821-4254-A832-81CA0E001BF1}" presName="iconSpace" presStyleCnt="0"/>
      <dgm:spPr/>
    </dgm:pt>
    <dgm:pt modelId="{75BC1CCC-A4E7-4DAF-AD39-C222DE8E7BFC}" type="pres">
      <dgm:prSet presAssocID="{5C214E1D-D821-4254-A832-81CA0E001BF1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C6D10F7-E766-4811-9EE3-D1C0E50E691D}" type="pres">
      <dgm:prSet presAssocID="{5C214E1D-D821-4254-A832-81CA0E001BF1}" presName="txSpace" presStyleCnt="0"/>
      <dgm:spPr/>
    </dgm:pt>
    <dgm:pt modelId="{DD3BAC76-AD31-4AE5-B5FC-FD81E03887CF}" type="pres">
      <dgm:prSet presAssocID="{5C214E1D-D821-4254-A832-81CA0E001BF1}" presName="desTx" presStyleLbl="revTx" presStyleIdx="3" presStyleCnt="4">
        <dgm:presLayoutVars/>
      </dgm:prSet>
      <dgm:spPr/>
      <dgm:t>
        <a:bodyPr/>
        <a:lstStyle/>
        <a:p>
          <a:endParaRPr lang="en-US"/>
        </a:p>
      </dgm:t>
    </dgm:pt>
  </dgm:ptLst>
  <dgm:cxnLst>
    <dgm:cxn modelId="{1B25B37F-AA22-4F64-8420-224CE3DFEAD1}" type="presOf" srcId="{798CDBFA-E342-4747-B378-68FADF46F62E}" destId="{485615F3-077F-4522-9B9B-0017EDB0440B}" srcOrd="0" destOrd="2" presId="urn:microsoft.com/office/officeart/2018/2/layout/IconLabelDescriptionList"/>
    <dgm:cxn modelId="{E9B7D8EB-1CF8-4AF5-A05D-C499412C348D}" srcId="{D21279B7-CB8D-4C1F-87E7-64EC541A1311}" destId="{5C214E1D-D821-4254-A832-81CA0E001BF1}" srcOrd="1" destOrd="0" parTransId="{53AEFBBA-6889-446F-990C-33E4DEF7D06F}" sibTransId="{61437DA0-1D32-4B99-A013-5FD5DDFC4B14}"/>
    <dgm:cxn modelId="{78E0D8C9-52E3-4448-A9A1-DCEE26ED08E8}" srcId="{00C8B6A6-D6EE-4A39-B382-87016FADE16F}" destId="{EB2820F1-7BFF-4556-B63F-EC1654C2F07A}" srcOrd="0" destOrd="0" parTransId="{726663EA-F2CC-4B4C-868D-8CDF2F195B8E}" sibTransId="{5A44B8C2-98C5-4555-9E76-7BCADF5E2A83}"/>
    <dgm:cxn modelId="{639B20C9-DC13-433B-8DDC-BE9CB303246A}" srcId="{5C214E1D-D821-4254-A832-81CA0E001BF1}" destId="{7378AD25-7F64-4BA9-B16E-194FB24B0230}" srcOrd="0" destOrd="0" parTransId="{69E70A60-A656-4C71-9C28-3C9A2115CFD3}" sibTransId="{8BF779EE-DBB7-40E8-A5CA-58B351514311}"/>
    <dgm:cxn modelId="{84EF9D24-C83E-403A-8522-19B9D365A0CB}" type="presOf" srcId="{EB2820F1-7BFF-4556-B63F-EC1654C2F07A}" destId="{485615F3-077F-4522-9B9B-0017EDB0440B}" srcOrd="0" destOrd="0" presId="urn:microsoft.com/office/officeart/2018/2/layout/IconLabelDescriptionList"/>
    <dgm:cxn modelId="{96D8860F-07A0-4E46-BD8B-8FD7C940750B}" type="presOf" srcId="{51810312-15A0-4839-BECF-569FF0DF1935}" destId="{485615F3-077F-4522-9B9B-0017EDB0440B}" srcOrd="0" destOrd="3" presId="urn:microsoft.com/office/officeart/2018/2/layout/IconLabelDescriptionList"/>
    <dgm:cxn modelId="{2074258A-CCCC-4ABB-8A86-A5E92E38084C}" type="presOf" srcId="{00C8B6A6-D6EE-4A39-B382-87016FADE16F}" destId="{1F852F34-FD84-49B9-B80F-1FA38902EE80}" srcOrd="0" destOrd="0" presId="urn:microsoft.com/office/officeart/2018/2/layout/IconLabelDescriptionList"/>
    <dgm:cxn modelId="{B5ABFC50-B0E5-4A1A-8182-3FBDDDEA2F9F}" srcId="{00C8B6A6-D6EE-4A39-B382-87016FADE16F}" destId="{798CDBFA-E342-4747-B378-68FADF46F62E}" srcOrd="2" destOrd="0" parTransId="{791A523A-09BF-47C8-9E2C-D05D18F0CF7E}" sibTransId="{F497DF8F-447E-4D39-B301-CFD8717B7FB0}"/>
    <dgm:cxn modelId="{878A8DE9-9329-40AE-B15C-74ED19BBD0DD}" srcId="{D21279B7-CB8D-4C1F-87E7-64EC541A1311}" destId="{00C8B6A6-D6EE-4A39-B382-87016FADE16F}" srcOrd="0" destOrd="0" parTransId="{1693FE90-CD6C-4C89-96C7-62D3FCB43BD0}" sibTransId="{C570ADF0-DC2B-43DE-9975-50921DB90F9A}"/>
    <dgm:cxn modelId="{0957D229-D71D-465E-B0DD-D73B0C0828DF}" type="presOf" srcId="{4E2EB771-C03D-4928-B51F-230CA237A828}" destId="{DD3BAC76-AD31-4AE5-B5FC-FD81E03887CF}" srcOrd="0" destOrd="1" presId="urn:microsoft.com/office/officeart/2018/2/layout/IconLabelDescriptionList"/>
    <dgm:cxn modelId="{44B4D8C4-0D77-42FC-A245-A4E11F3B697E}" type="presOf" srcId="{7378AD25-7F64-4BA9-B16E-194FB24B0230}" destId="{DD3BAC76-AD31-4AE5-B5FC-FD81E03887CF}" srcOrd="0" destOrd="0" presId="urn:microsoft.com/office/officeart/2018/2/layout/IconLabelDescriptionList"/>
    <dgm:cxn modelId="{F30D472C-39BF-4708-B988-7E9B23FC6A3D}" srcId="{5C214E1D-D821-4254-A832-81CA0E001BF1}" destId="{4E2EB771-C03D-4928-B51F-230CA237A828}" srcOrd="1" destOrd="0" parTransId="{32CDFDD9-403C-4E2F-969F-2D214B1BD228}" sibTransId="{B23A1046-277D-4C42-90BE-7401FA705150}"/>
    <dgm:cxn modelId="{BBCD2B69-D547-438B-AE24-D711E61A58B7}" srcId="{00C8B6A6-D6EE-4A39-B382-87016FADE16F}" destId="{641BD655-ECFE-4E1F-AE18-5EA12F2A9342}" srcOrd="1" destOrd="0" parTransId="{D54122DE-E10D-43F1-8BAC-197C441DBE4D}" sibTransId="{50CB9073-E04D-4D79-8976-F61DA293C4D1}"/>
    <dgm:cxn modelId="{54E73B76-A230-42B5-B53B-381A02F7B224}" type="presOf" srcId="{D21279B7-CB8D-4C1F-87E7-64EC541A1311}" destId="{0A6157D3-12ED-4D2B-9CA8-D900F22E9F39}" srcOrd="0" destOrd="0" presId="urn:microsoft.com/office/officeart/2018/2/layout/IconLabelDescriptionList"/>
    <dgm:cxn modelId="{B965FAC4-F37D-4BFD-BF67-E1967D957BEC}" type="presOf" srcId="{5C214E1D-D821-4254-A832-81CA0E001BF1}" destId="{75BC1CCC-A4E7-4DAF-AD39-C222DE8E7BFC}" srcOrd="0" destOrd="0" presId="urn:microsoft.com/office/officeart/2018/2/layout/IconLabelDescriptionList"/>
    <dgm:cxn modelId="{5747EF45-E846-408C-B9CF-48324826C973}" type="presOf" srcId="{641BD655-ECFE-4E1F-AE18-5EA12F2A9342}" destId="{485615F3-077F-4522-9B9B-0017EDB0440B}" srcOrd="0" destOrd="1" presId="urn:microsoft.com/office/officeart/2018/2/layout/IconLabelDescriptionList"/>
    <dgm:cxn modelId="{B31EEB3D-6E00-46E8-A667-0A1899114C05}" srcId="{00C8B6A6-D6EE-4A39-B382-87016FADE16F}" destId="{51810312-15A0-4839-BECF-569FF0DF1935}" srcOrd="3" destOrd="0" parTransId="{1A3EB2A0-8AE9-4207-84EF-4CD282F7DBA4}" sibTransId="{1FE78AE7-1C83-4044-9A66-6E99E1C3BDFF}"/>
    <dgm:cxn modelId="{656B40C1-DA3E-403A-B2FA-48CEAA9488C0}" type="presParOf" srcId="{0A6157D3-12ED-4D2B-9CA8-D900F22E9F39}" destId="{0C39FA63-AF56-4682-9E2A-0176AB4F007C}" srcOrd="0" destOrd="0" presId="urn:microsoft.com/office/officeart/2018/2/layout/IconLabelDescriptionList"/>
    <dgm:cxn modelId="{4166751B-A4DD-40C8-9AEE-26D65C12897F}" type="presParOf" srcId="{0C39FA63-AF56-4682-9E2A-0176AB4F007C}" destId="{CD3D75E1-B5E3-48F0-B219-03165232B98A}" srcOrd="0" destOrd="0" presId="urn:microsoft.com/office/officeart/2018/2/layout/IconLabelDescriptionList"/>
    <dgm:cxn modelId="{24DA1E87-A65B-4F37-ACAE-D22E1A816145}" type="presParOf" srcId="{0C39FA63-AF56-4682-9E2A-0176AB4F007C}" destId="{E211E3CE-4779-452F-8987-66005B1B4A71}" srcOrd="1" destOrd="0" presId="urn:microsoft.com/office/officeart/2018/2/layout/IconLabelDescriptionList"/>
    <dgm:cxn modelId="{41640A85-C104-495F-9CAA-B358F8A7A23C}" type="presParOf" srcId="{0C39FA63-AF56-4682-9E2A-0176AB4F007C}" destId="{1F852F34-FD84-49B9-B80F-1FA38902EE80}" srcOrd="2" destOrd="0" presId="urn:microsoft.com/office/officeart/2018/2/layout/IconLabelDescriptionList"/>
    <dgm:cxn modelId="{CE1F56C2-0DBF-47B4-80ED-AC22A9BEFA76}" type="presParOf" srcId="{0C39FA63-AF56-4682-9E2A-0176AB4F007C}" destId="{C00E553E-CA22-40E6-905C-240BFB02803A}" srcOrd="3" destOrd="0" presId="urn:microsoft.com/office/officeart/2018/2/layout/IconLabelDescriptionList"/>
    <dgm:cxn modelId="{C1B77397-B691-4691-9750-6F60886CFE9B}" type="presParOf" srcId="{0C39FA63-AF56-4682-9E2A-0176AB4F007C}" destId="{485615F3-077F-4522-9B9B-0017EDB0440B}" srcOrd="4" destOrd="0" presId="urn:microsoft.com/office/officeart/2018/2/layout/IconLabelDescriptionList"/>
    <dgm:cxn modelId="{A4CCDC55-B6FA-42EC-B80F-5CC579581BFE}" type="presParOf" srcId="{0A6157D3-12ED-4D2B-9CA8-D900F22E9F39}" destId="{3D6AE960-925F-46F5-8F3D-2FAECD9BC146}" srcOrd="1" destOrd="0" presId="urn:microsoft.com/office/officeart/2018/2/layout/IconLabelDescriptionList"/>
    <dgm:cxn modelId="{1B4570C2-70B5-420D-8A4A-1060BE42C82A}" type="presParOf" srcId="{0A6157D3-12ED-4D2B-9CA8-D900F22E9F39}" destId="{49561723-19CF-4A79-9F42-BE8C981446F3}" srcOrd="2" destOrd="0" presId="urn:microsoft.com/office/officeart/2018/2/layout/IconLabelDescriptionList"/>
    <dgm:cxn modelId="{9257726E-3193-4F35-A631-0442F6A3229C}" type="presParOf" srcId="{49561723-19CF-4A79-9F42-BE8C981446F3}" destId="{8C899982-4FEE-4D10-935B-892ED03A117C}" srcOrd="0" destOrd="0" presId="urn:microsoft.com/office/officeart/2018/2/layout/IconLabelDescriptionList"/>
    <dgm:cxn modelId="{B383A62E-6586-40AF-AB73-7D6A8C0AC7AA}" type="presParOf" srcId="{49561723-19CF-4A79-9F42-BE8C981446F3}" destId="{7652CEE8-A8C3-45C3-B45B-5E73584BEE17}" srcOrd="1" destOrd="0" presId="urn:microsoft.com/office/officeart/2018/2/layout/IconLabelDescriptionList"/>
    <dgm:cxn modelId="{9B879EBF-8057-4254-ABFD-1BA6ED751954}" type="presParOf" srcId="{49561723-19CF-4A79-9F42-BE8C981446F3}" destId="{75BC1CCC-A4E7-4DAF-AD39-C222DE8E7BFC}" srcOrd="2" destOrd="0" presId="urn:microsoft.com/office/officeart/2018/2/layout/IconLabelDescriptionList"/>
    <dgm:cxn modelId="{4D2AF183-9678-46DD-B976-0944F2F1CC63}" type="presParOf" srcId="{49561723-19CF-4A79-9F42-BE8C981446F3}" destId="{CC6D10F7-E766-4811-9EE3-D1C0E50E691D}" srcOrd="3" destOrd="0" presId="urn:microsoft.com/office/officeart/2018/2/layout/IconLabelDescriptionList"/>
    <dgm:cxn modelId="{0BFBFE93-7480-4137-B1D6-BB787F84E321}" type="presParOf" srcId="{49561723-19CF-4A79-9F42-BE8C981446F3}" destId="{DD3BAC76-AD31-4AE5-B5FC-FD81E03887CF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965810-A0C6-434F-944D-9385D6FDC423}">
      <dsp:nvSpPr>
        <dsp:cNvPr id="0" name=""/>
        <dsp:cNvSpPr/>
      </dsp:nvSpPr>
      <dsp:spPr>
        <a:xfrm>
          <a:off x="0" y="3593351"/>
          <a:ext cx="1052810" cy="11794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876" tIns="106680" rIns="74876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Provide</a:t>
          </a:r>
        </a:p>
      </dsp:txBody>
      <dsp:txXfrm>
        <a:off x="0" y="3593351"/>
        <a:ext cx="1052810" cy="1179418"/>
      </dsp:txXfrm>
    </dsp:sp>
    <dsp:sp modelId="{1D5EC19C-63FF-43F4-BD48-AE192CCCC8A6}">
      <dsp:nvSpPr>
        <dsp:cNvPr id="0" name=""/>
        <dsp:cNvSpPr/>
      </dsp:nvSpPr>
      <dsp:spPr>
        <a:xfrm>
          <a:off x="1052809" y="3593351"/>
          <a:ext cx="3158430" cy="117941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68" tIns="190500" rIns="64068" bIns="1905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Provide recommendations for reform aligned with provisions of Canada and ILO obligations</a:t>
          </a:r>
        </a:p>
      </dsp:txBody>
      <dsp:txXfrm>
        <a:off x="1052809" y="3593351"/>
        <a:ext cx="3158430" cy="1179418"/>
      </dsp:txXfrm>
    </dsp:sp>
    <dsp:sp modelId="{82F96E30-7583-490A-8C4A-4F3391AF64DB}">
      <dsp:nvSpPr>
        <dsp:cNvPr id="0" name=""/>
        <dsp:cNvSpPr/>
      </dsp:nvSpPr>
      <dsp:spPr>
        <a:xfrm rot="10800000">
          <a:off x="0" y="1797097"/>
          <a:ext cx="1052810" cy="181394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3655316"/>
            <a:satOff val="397"/>
            <a:lumOff val="-1"/>
            <a:alphaOff val="0"/>
          </a:schemeClr>
        </a:solidFill>
        <a:ln w="19050" cap="rnd" cmpd="sng" algn="ctr">
          <a:solidFill>
            <a:schemeClr val="accent5">
              <a:hueOff val="3655316"/>
              <a:satOff val="397"/>
              <a:lumOff val="-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876" tIns="106680" rIns="74876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Highlight</a:t>
          </a:r>
        </a:p>
      </dsp:txBody>
      <dsp:txXfrm rot="-10800000">
        <a:off x="0" y="1797097"/>
        <a:ext cx="1052810" cy="1179064"/>
      </dsp:txXfrm>
    </dsp:sp>
    <dsp:sp modelId="{A7A48847-AC29-4264-922A-F4A21795DFE2}">
      <dsp:nvSpPr>
        <dsp:cNvPr id="0" name=""/>
        <dsp:cNvSpPr/>
      </dsp:nvSpPr>
      <dsp:spPr>
        <a:xfrm>
          <a:off x="1052809" y="1797097"/>
          <a:ext cx="3158430" cy="1179064"/>
        </a:xfrm>
        <a:prstGeom prst="rect">
          <a:avLst/>
        </a:prstGeom>
        <a:solidFill>
          <a:schemeClr val="accent5">
            <a:tint val="40000"/>
            <a:alpha val="90000"/>
            <a:hueOff val="3670013"/>
            <a:satOff val="271"/>
            <a:lumOff val="1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3670013"/>
              <a:satOff val="271"/>
              <a:lumOff val="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68" tIns="190500" rIns="64068" bIns="1905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Highlight key gaps in Antigua &amp; Barbuda’s Labour Code</a:t>
          </a:r>
        </a:p>
      </dsp:txBody>
      <dsp:txXfrm>
        <a:off x="1052809" y="1797097"/>
        <a:ext cx="3158430" cy="1179064"/>
      </dsp:txXfrm>
    </dsp:sp>
    <dsp:sp modelId="{34B6B2D4-260D-4250-983A-C4C0733AB78F}">
      <dsp:nvSpPr>
        <dsp:cNvPr id="0" name=""/>
        <dsp:cNvSpPr/>
      </dsp:nvSpPr>
      <dsp:spPr>
        <a:xfrm rot="10800000">
          <a:off x="0" y="843"/>
          <a:ext cx="1052810" cy="181394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7310632"/>
            <a:satOff val="795"/>
            <a:lumOff val="-1"/>
            <a:alphaOff val="0"/>
          </a:schemeClr>
        </a:solidFill>
        <a:ln w="19050" cap="rnd" cmpd="sng" algn="ctr">
          <a:solidFill>
            <a:schemeClr val="accent5">
              <a:hueOff val="7310632"/>
              <a:satOff val="795"/>
              <a:lumOff val="-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876" tIns="106680" rIns="74876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Compare</a:t>
          </a:r>
        </a:p>
      </dsp:txBody>
      <dsp:txXfrm rot="-10800000">
        <a:off x="0" y="843"/>
        <a:ext cx="1052810" cy="1179064"/>
      </dsp:txXfrm>
    </dsp:sp>
    <dsp:sp modelId="{B2CB3183-E671-4D23-8E93-A078400EAA00}">
      <dsp:nvSpPr>
        <dsp:cNvPr id="0" name=""/>
        <dsp:cNvSpPr/>
      </dsp:nvSpPr>
      <dsp:spPr>
        <a:xfrm>
          <a:off x="1052809" y="843"/>
          <a:ext cx="3158430" cy="1179064"/>
        </a:xfrm>
        <a:prstGeom prst="rect">
          <a:avLst/>
        </a:prstGeom>
        <a:solidFill>
          <a:schemeClr val="accent5">
            <a:tint val="40000"/>
            <a:alpha val="90000"/>
            <a:hueOff val="7340025"/>
            <a:satOff val="542"/>
            <a:lumOff val="21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7340025"/>
              <a:satOff val="542"/>
              <a:lumOff val="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68" tIns="190500" rIns="64068" bIns="1905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Compare legislative frameworks on workplace health &amp; safety and harassment and violence </a:t>
          </a:r>
        </a:p>
      </dsp:txBody>
      <dsp:txXfrm>
        <a:off x="1052809" y="843"/>
        <a:ext cx="3158430" cy="11790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2B8A0-1798-463B-94EA-95BADC25F108}">
      <dsp:nvSpPr>
        <dsp:cNvPr id="0" name=""/>
        <dsp:cNvSpPr/>
      </dsp:nvSpPr>
      <dsp:spPr>
        <a:xfrm>
          <a:off x="0" y="2159"/>
          <a:ext cx="4872038" cy="7300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i="0" kern="1200" dirty="0"/>
            <a:t>No statutory framework for workplace harassment/violence. Minimum Health and Safety statutory requirements</a:t>
          </a:r>
          <a:endParaRPr lang="en-US" sz="1300" kern="1200" dirty="0"/>
        </a:p>
      </dsp:txBody>
      <dsp:txXfrm>
        <a:off x="35640" y="37799"/>
        <a:ext cx="4800758" cy="658800"/>
      </dsp:txXfrm>
    </dsp:sp>
    <dsp:sp modelId="{862A1F82-5D99-484B-8D4A-B6AAB9BAA31D}">
      <dsp:nvSpPr>
        <dsp:cNvPr id="0" name=""/>
        <dsp:cNvSpPr/>
      </dsp:nvSpPr>
      <dsp:spPr>
        <a:xfrm>
          <a:off x="0" y="769679"/>
          <a:ext cx="4872038" cy="730080"/>
        </a:xfrm>
        <a:prstGeom prst="roundRect">
          <a:avLst/>
        </a:prstGeom>
        <a:gradFill rotWithShape="0">
          <a:gsLst>
            <a:gs pos="0">
              <a:schemeClr val="accent2">
                <a:hueOff val="270963"/>
                <a:satOff val="-1326"/>
                <a:lumOff val="745"/>
                <a:alphaOff val="0"/>
                <a:tint val="98000"/>
                <a:lumMod val="114000"/>
              </a:schemeClr>
            </a:gs>
            <a:gs pos="100000">
              <a:schemeClr val="accent2">
                <a:hueOff val="270963"/>
                <a:satOff val="-1326"/>
                <a:lumOff val="745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i="0" kern="1200"/>
            <a:t>No mandatory policies or training</a:t>
          </a:r>
          <a:endParaRPr lang="en-US" sz="1300" kern="1200"/>
        </a:p>
      </dsp:txBody>
      <dsp:txXfrm>
        <a:off x="35640" y="805319"/>
        <a:ext cx="4800758" cy="658800"/>
      </dsp:txXfrm>
    </dsp:sp>
    <dsp:sp modelId="{8FC5593A-7005-40B5-999F-1C25E0C9338F}">
      <dsp:nvSpPr>
        <dsp:cNvPr id="0" name=""/>
        <dsp:cNvSpPr/>
      </dsp:nvSpPr>
      <dsp:spPr>
        <a:xfrm>
          <a:off x="0" y="1537199"/>
          <a:ext cx="4872038" cy="730080"/>
        </a:xfrm>
        <a:prstGeom prst="roundRect">
          <a:avLst/>
        </a:prstGeom>
        <a:gradFill rotWithShape="0">
          <a:gsLst>
            <a:gs pos="0">
              <a:schemeClr val="accent2">
                <a:hueOff val="541926"/>
                <a:satOff val="-2653"/>
                <a:lumOff val="1490"/>
                <a:alphaOff val="0"/>
                <a:tint val="98000"/>
                <a:lumMod val="114000"/>
              </a:schemeClr>
            </a:gs>
            <a:gs pos="100000">
              <a:schemeClr val="accent2">
                <a:hueOff val="541926"/>
                <a:satOff val="-2653"/>
                <a:lumOff val="149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i="0" kern="1200"/>
            <a:t>No structured reporting or resolution mechanisms</a:t>
          </a:r>
          <a:endParaRPr lang="en-US" sz="1300" kern="1200"/>
        </a:p>
      </dsp:txBody>
      <dsp:txXfrm>
        <a:off x="35640" y="1572839"/>
        <a:ext cx="4800758" cy="658800"/>
      </dsp:txXfrm>
    </dsp:sp>
    <dsp:sp modelId="{EF55F2AB-8D3C-450B-9C72-5D9E9BFB2B62}">
      <dsp:nvSpPr>
        <dsp:cNvPr id="0" name=""/>
        <dsp:cNvSpPr/>
      </dsp:nvSpPr>
      <dsp:spPr>
        <a:xfrm>
          <a:off x="0" y="2304719"/>
          <a:ext cx="4872038" cy="730080"/>
        </a:xfrm>
        <a:prstGeom prst="roundRect">
          <a:avLst/>
        </a:prstGeom>
        <a:gradFill rotWithShape="0">
          <a:gsLst>
            <a:gs pos="0">
              <a:schemeClr val="accent2">
                <a:hueOff val="812888"/>
                <a:satOff val="-3979"/>
                <a:lumOff val="2235"/>
                <a:alphaOff val="0"/>
                <a:tint val="98000"/>
                <a:lumMod val="114000"/>
              </a:schemeClr>
            </a:gs>
            <a:gs pos="100000">
              <a:schemeClr val="accent2">
                <a:hueOff val="812888"/>
                <a:satOff val="-3979"/>
                <a:lumOff val="2235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i="0" kern="1200"/>
            <a:t>No regular risk assessments or policy reviews</a:t>
          </a:r>
          <a:endParaRPr lang="en-US" sz="1300" kern="1200"/>
        </a:p>
      </dsp:txBody>
      <dsp:txXfrm>
        <a:off x="35640" y="2340359"/>
        <a:ext cx="4800758" cy="658800"/>
      </dsp:txXfrm>
    </dsp:sp>
    <dsp:sp modelId="{144EC95E-728B-40F0-A477-A951C0152766}">
      <dsp:nvSpPr>
        <dsp:cNvPr id="0" name=""/>
        <dsp:cNvSpPr/>
      </dsp:nvSpPr>
      <dsp:spPr>
        <a:xfrm>
          <a:off x="0" y="3072240"/>
          <a:ext cx="4872038" cy="730080"/>
        </a:xfrm>
        <a:prstGeom prst="roundRect">
          <a:avLst/>
        </a:prstGeom>
        <a:gradFill rotWithShape="0">
          <a:gsLst>
            <a:gs pos="0">
              <a:schemeClr val="accent2">
                <a:hueOff val="1083851"/>
                <a:satOff val="-5306"/>
                <a:lumOff val="2980"/>
                <a:alphaOff val="0"/>
                <a:tint val="98000"/>
                <a:lumMod val="114000"/>
              </a:schemeClr>
            </a:gs>
            <a:gs pos="100000">
              <a:schemeClr val="accent2">
                <a:hueOff val="1083851"/>
                <a:satOff val="-5306"/>
                <a:lumOff val="298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i="0" kern="1200"/>
            <a:t>Limited focus on psychological harm</a:t>
          </a:r>
          <a:endParaRPr lang="en-US" sz="1300" kern="1200"/>
        </a:p>
      </dsp:txBody>
      <dsp:txXfrm>
        <a:off x="35640" y="3107880"/>
        <a:ext cx="4800758" cy="658800"/>
      </dsp:txXfrm>
    </dsp:sp>
    <dsp:sp modelId="{B593E36A-74D8-4BDF-8E61-5F170730B39B}">
      <dsp:nvSpPr>
        <dsp:cNvPr id="0" name=""/>
        <dsp:cNvSpPr/>
      </dsp:nvSpPr>
      <dsp:spPr>
        <a:xfrm>
          <a:off x="0" y="3839760"/>
          <a:ext cx="4872038" cy="730080"/>
        </a:xfrm>
        <a:prstGeom prst="roundRect">
          <a:avLst/>
        </a:prstGeom>
        <a:gradFill rotWithShape="0">
          <a:gsLst>
            <a:gs pos="0">
              <a:schemeClr val="accent2">
                <a:hueOff val="1354814"/>
                <a:satOff val="-6632"/>
                <a:lumOff val="3725"/>
                <a:alphaOff val="0"/>
                <a:tint val="98000"/>
                <a:lumMod val="114000"/>
              </a:schemeClr>
            </a:gs>
            <a:gs pos="100000">
              <a:schemeClr val="accent2">
                <a:hueOff val="1354814"/>
                <a:satOff val="-6632"/>
                <a:lumOff val="3725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i="0" kern="1200"/>
            <a:t>No national data collection</a:t>
          </a:r>
          <a:endParaRPr lang="en-US" sz="1300" kern="1200"/>
        </a:p>
      </dsp:txBody>
      <dsp:txXfrm>
        <a:off x="35640" y="3875400"/>
        <a:ext cx="4800758" cy="6588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EBACB-E466-46D6-9803-0909A2BCE688}">
      <dsp:nvSpPr>
        <dsp:cNvPr id="0" name=""/>
        <dsp:cNvSpPr/>
      </dsp:nvSpPr>
      <dsp:spPr>
        <a:xfrm>
          <a:off x="793873" y="344500"/>
          <a:ext cx="853453" cy="8534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C9825-CC52-4F48-A02A-5EFB6F3B73A8}">
      <dsp:nvSpPr>
        <dsp:cNvPr id="0" name=""/>
        <dsp:cNvSpPr/>
      </dsp:nvSpPr>
      <dsp:spPr>
        <a:xfrm>
          <a:off x="1381" y="1314710"/>
          <a:ext cx="2438437" cy="365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300" kern="1200"/>
            <a:t>Amend</a:t>
          </a:r>
        </a:p>
      </dsp:txBody>
      <dsp:txXfrm>
        <a:off x="1381" y="1314710"/>
        <a:ext cx="2438437" cy="365765"/>
      </dsp:txXfrm>
    </dsp:sp>
    <dsp:sp modelId="{84E12881-F462-416E-A321-D53A30B98A90}">
      <dsp:nvSpPr>
        <dsp:cNvPr id="0" name=""/>
        <dsp:cNvSpPr/>
      </dsp:nvSpPr>
      <dsp:spPr>
        <a:xfrm>
          <a:off x="1381" y="1734781"/>
          <a:ext cx="2438437" cy="132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Amend Antigua and Barbuda </a:t>
          </a:r>
          <a:r>
            <a:rPr lang="en-US" sz="1700" kern="1200" dirty="0" err="1"/>
            <a:t>Labour</a:t>
          </a:r>
          <a:r>
            <a:rPr lang="en-US" sz="1700" kern="1200" dirty="0"/>
            <a:t> Code as well as associated Act and Regulations for broader coverage</a:t>
          </a:r>
        </a:p>
      </dsp:txBody>
      <dsp:txXfrm>
        <a:off x="1381" y="1734781"/>
        <a:ext cx="2438437" cy="1324995"/>
      </dsp:txXfrm>
    </dsp:sp>
    <dsp:sp modelId="{F16B878B-5267-48C8-80F2-C4646DB05CC1}">
      <dsp:nvSpPr>
        <dsp:cNvPr id="0" name=""/>
        <dsp:cNvSpPr/>
      </dsp:nvSpPr>
      <dsp:spPr>
        <a:xfrm>
          <a:off x="3659037" y="344500"/>
          <a:ext cx="853453" cy="85345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5D5817-3669-42AD-88AB-58E4DE65338E}">
      <dsp:nvSpPr>
        <dsp:cNvPr id="0" name=""/>
        <dsp:cNvSpPr/>
      </dsp:nvSpPr>
      <dsp:spPr>
        <a:xfrm>
          <a:off x="2866545" y="1314710"/>
          <a:ext cx="2438437" cy="365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300" kern="1200"/>
            <a:t>Establish</a:t>
          </a:r>
        </a:p>
      </dsp:txBody>
      <dsp:txXfrm>
        <a:off x="2866545" y="1314710"/>
        <a:ext cx="2438437" cy="365765"/>
      </dsp:txXfrm>
    </dsp:sp>
    <dsp:sp modelId="{DDB1BB1C-E062-47E7-8B83-F77BFE7D6FC6}">
      <dsp:nvSpPr>
        <dsp:cNvPr id="0" name=""/>
        <dsp:cNvSpPr/>
      </dsp:nvSpPr>
      <dsp:spPr>
        <a:xfrm>
          <a:off x="2866545" y="1734781"/>
          <a:ext cx="2438437" cy="132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/>
            <a:t>Establish 'Labour Compliance Committee’ &amp; Register of Mediators</a:t>
          </a:r>
        </a:p>
      </dsp:txBody>
      <dsp:txXfrm>
        <a:off x="2866545" y="1734781"/>
        <a:ext cx="2438437" cy="1324995"/>
      </dsp:txXfrm>
    </dsp:sp>
    <dsp:sp modelId="{EDFEC2A5-1057-49E7-86A0-3FE795412594}">
      <dsp:nvSpPr>
        <dsp:cNvPr id="0" name=""/>
        <dsp:cNvSpPr/>
      </dsp:nvSpPr>
      <dsp:spPr>
        <a:xfrm>
          <a:off x="6524201" y="344500"/>
          <a:ext cx="853453" cy="85345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136DB8-849D-4E72-86F2-8EACCE2B56AB}">
      <dsp:nvSpPr>
        <dsp:cNvPr id="0" name=""/>
        <dsp:cNvSpPr/>
      </dsp:nvSpPr>
      <dsp:spPr>
        <a:xfrm>
          <a:off x="5731709" y="1314710"/>
          <a:ext cx="2438437" cy="365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300" kern="1200"/>
            <a:t>Develop</a:t>
          </a:r>
        </a:p>
      </dsp:txBody>
      <dsp:txXfrm>
        <a:off x="5731709" y="1314710"/>
        <a:ext cx="2438437" cy="365765"/>
      </dsp:txXfrm>
    </dsp:sp>
    <dsp:sp modelId="{84272CE2-BE3B-4795-9F30-4507201FB636}">
      <dsp:nvSpPr>
        <dsp:cNvPr id="0" name=""/>
        <dsp:cNvSpPr/>
      </dsp:nvSpPr>
      <dsp:spPr>
        <a:xfrm>
          <a:off x="5731709" y="1734781"/>
          <a:ext cx="2438437" cy="132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/>
            <a:t>Develop confidential reporting &amp; accountability safeguards</a:t>
          </a:r>
        </a:p>
      </dsp:txBody>
      <dsp:txXfrm>
        <a:off x="5731709" y="1734781"/>
        <a:ext cx="2438437" cy="132499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3AF76-59B8-4702-82BC-F47C99053EF1}">
      <dsp:nvSpPr>
        <dsp:cNvPr id="0" name=""/>
        <dsp:cNvSpPr/>
      </dsp:nvSpPr>
      <dsp:spPr>
        <a:xfrm>
          <a:off x="2394" y="372669"/>
          <a:ext cx="1899241" cy="2658938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072" tIns="330200" rIns="148072" bIns="33020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Downscale committee sizes for small jurisdictions</a:t>
          </a:r>
        </a:p>
      </dsp:txBody>
      <dsp:txXfrm>
        <a:off x="2394" y="1383065"/>
        <a:ext cx="1899241" cy="1595363"/>
      </dsp:txXfrm>
    </dsp:sp>
    <dsp:sp modelId="{BE6B9751-A670-454A-88F7-0CF018EC7898}">
      <dsp:nvSpPr>
        <dsp:cNvPr id="0" name=""/>
        <dsp:cNvSpPr/>
      </dsp:nvSpPr>
      <dsp:spPr>
        <a:xfrm>
          <a:off x="553174" y="638563"/>
          <a:ext cx="797681" cy="79768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190" tIns="12700" rIns="62190" bIns="1270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/>
            <a:t>1</a:t>
          </a:r>
        </a:p>
      </dsp:txBody>
      <dsp:txXfrm>
        <a:off x="669992" y="755381"/>
        <a:ext cx="564045" cy="564045"/>
      </dsp:txXfrm>
    </dsp:sp>
    <dsp:sp modelId="{6FF4E346-2533-4A2B-A3D2-58758AAD7355}">
      <dsp:nvSpPr>
        <dsp:cNvPr id="0" name=""/>
        <dsp:cNvSpPr/>
      </dsp:nvSpPr>
      <dsp:spPr>
        <a:xfrm>
          <a:off x="2394" y="3031535"/>
          <a:ext cx="1899241" cy="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561AD-326F-42BF-8180-8A6450149772}">
      <dsp:nvSpPr>
        <dsp:cNvPr id="0" name=""/>
        <dsp:cNvSpPr/>
      </dsp:nvSpPr>
      <dsp:spPr>
        <a:xfrm>
          <a:off x="2091560" y="372669"/>
          <a:ext cx="1899241" cy="2658938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072" tIns="330200" rIns="148072" bIns="33020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Define Qualifications for Risk assessors &amp; Trainers</a:t>
          </a:r>
        </a:p>
      </dsp:txBody>
      <dsp:txXfrm>
        <a:off x="2091560" y="1383065"/>
        <a:ext cx="1899241" cy="1595363"/>
      </dsp:txXfrm>
    </dsp:sp>
    <dsp:sp modelId="{7882B90D-5E49-4A78-ADA0-C648932E12A1}">
      <dsp:nvSpPr>
        <dsp:cNvPr id="0" name=""/>
        <dsp:cNvSpPr/>
      </dsp:nvSpPr>
      <dsp:spPr>
        <a:xfrm>
          <a:off x="2642340" y="638563"/>
          <a:ext cx="797681" cy="79768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190" tIns="12700" rIns="62190" bIns="1270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/>
            <a:t>2</a:t>
          </a:r>
        </a:p>
      </dsp:txBody>
      <dsp:txXfrm>
        <a:off x="2759158" y="755381"/>
        <a:ext cx="564045" cy="564045"/>
      </dsp:txXfrm>
    </dsp:sp>
    <dsp:sp modelId="{1B60BD5B-CEFC-42C8-8E34-A5627CD4F9A0}">
      <dsp:nvSpPr>
        <dsp:cNvPr id="0" name=""/>
        <dsp:cNvSpPr/>
      </dsp:nvSpPr>
      <dsp:spPr>
        <a:xfrm>
          <a:off x="2091560" y="3031535"/>
          <a:ext cx="1899241" cy="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CE0046-50D4-44F5-AE2A-EBC2142AF2C5}">
      <dsp:nvSpPr>
        <dsp:cNvPr id="0" name=""/>
        <dsp:cNvSpPr/>
      </dsp:nvSpPr>
      <dsp:spPr>
        <a:xfrm>
          <a:off x="4180726" y="372669"/>
          <a:ext cx="1899241" cy="2658938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072" tIns="330200" rIns="148072" bIns="33020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Clarify emergency procedures &amp; right to refuse work</a:t>
          </a:r>
        </a:p>
      </dsp:txBody>
      <dsp:txXfrm>
        <a:off x="4180726" y="1383065"/>
        <a:ext cx="1899241" cy="1595363"/>
      </dsp:txXfrm>
    </dsp:sp>
    <dsp:sp modelId="{9101EC9D-D0B7-495F-8301-D58A35309E76}">
      <dsp:nvSpPr>
        <dsp:cNvPr id="0" name=""/>
        <dsp:cNvSpPr/>
      </dsp:nvSpPr>
      <dsp:spPr>
        <a:xfrm>
          <a:off x="4731506" y="638563"/>
          <a:ext cx="797681" cy="79768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190" tIns="12700" rIns="62190" bIns="1270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/>
            <a:t>3</a:t>
          </a:r>
        </a:p>
      </dsp:txBody>
      <dsp:txXfrm>
        <a:off x="4848324" y="755381"/>
        <a:ext cx="564045" cy="564045"/>
      </dsp:txXfrm>
    </dsp:sp>
    <dsp:sp modelId="{49C09458-B889-4873-9409-97547F7343D4}">
      <dsp:nvSpPr>
        <dsp:cNvPr id="0" name=""/>
        <dsp:cNvSpPr/>
      </dsp:nvSpPr>
      <dsp:spPr>
        <a:xfrm>
          <a:off x="4180726" y="3031535"/>
          <a:ext cx="1899241" cy="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3D5D1-C68C-4B89-AA9A-46A967CF84C5}">
      <dsp:nvSpPr>
        <dsp:cNvPr id="0" name=""/>
        <dsp:cNvSpPr/>
      </dsp:nvSpPr>
      <dsp:spPr>
        <a:xfrm>
          <a:off x="6269892" y="372669"/>
          <a:ext cx="1899241" cy="2658938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072" tIns="330200" rIns="148072" bIns="33020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Add provisions for pregnant &amp; nursing mothers</a:t>
          </a:r>
        </a:p>
      </dsp:txBody>
      <dsp:txXfrm>
        <a:off x="6269892" y="1383065"/>
        <a:ext cx="1899241" cy="1595363"/>
      </dsp:txXfrm>
    </dsp:sp>
    <dsp:sp modelId="{EE3FDFD2-9DD0-45B2-BF46-3A6A1D31DA7C}">
      <dsp:nvSpPr>
        <dsp:cNvPr id="0" name=""/>
        <dsp:cNvSpPr/>
      </dsp:nvSpPr>
      <dsp:spPr>
        <a:xfrm>
          <a:off x="6820672" y="638563"/>
          <a:ext cx="797681" cy="79768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190" tIns="12700" rIns="62190" bIns="1270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/>
            <a:t>4</a:t>
          </a:r>
        </a:p>
      </dsp:txBody>
      <dsp:txXfrm>
        <a:off x="6937490" y="755381"/>
        <a:ext cx="564045" cy="564045"/>
      </dsp:txXfrm>
    </dsp:sp>
    <dsp:sp modelId="{FC0DBDB4-20CB-4D9E-94BF-DA89024FE95C}">
      <dsp:nvSpPr>
        <dsp:cNvPr id="0" name=""/>
        <dsp:cNvSpPr/>
      </dsp:nvSpPr>
      <dsp:spPr>
        <a:xfrm>
          <a:off x="6269892" y="3031535"/>
          <a:ext cx="1899241" cy="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F3DD39-305C-4D20-8425-C221F7FD015E}">
      <dsp:nvSpPr>
        <dsp:cNvPr id="0" name=""/>
        <dsp:cNvSpPr/>
      </dsp:nvSpPr>
      <dsp:spPr>
        <a:xfrm>
          <a:off x="0" y="410174"/>
          <a:ext cx="4872038" cy="211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124" tIns="437388" rIns="378124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/>
            <a:t>Proactive, preventative approach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/>
            <a:t>Harassment &amp; violence treated as occupational health &amp; safety issue</a:t>
          </a:r>
        </a:p>
      </dsp:txBody>
      <dsp:txXfrm>
        <a:off x="0" y="410174"/>
        <a:ext cx="4872038" cy="2116800"/>
      </dsp:txXfrm>
    </dsp:sp>
    <dsp:sp modelId="{92D5B1CA-07EC-454E-9D89-1F91905B0E3D}">
      <dsp:nvSpPr>
        <dsp:cNvPr id="0" name=""/>
        <dsp:cNvSpPr/>
      </dsp:nvSpPr>
      <dsp:spPr>
        <a:xfrm>
          <a:off x="243601" y="100214"/>
          <a:ext cx="3410426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906" tIns="0" rIns="128906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Canada: </a:t>
          </a:r>
        </a:p>
      </dsp:txBody>
      <dsp:txXfrm>
        <a:off x="273863" y="130476"/>
        <a:ext cx="3349902" cy="559396"/>
      </dsp:txXfrm>
    </dsp:sp>
    <dsp:sp modelId="{72884D02-691B-4273-8C1E-3EF6F4FC854F}">
      <dsp:nvSpPr>
        <dsp:cNvPr id="0" name=""/>
        <dsp:cNvSpPr/>
      </dsp:nvSpPr>
      <dsp:spPr>
        <a:xfrm>
          <a:off x="0" y="2950335"/>
          <a:ext cx="4872038" cy="1521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124" tIns="437388" rIns="378124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/>
            <a:t>Reactive, limited approach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/>
            <a:t>Relies on general health &amp; safety and dispute resolution</a:t>
          </a:r>
        </a:p>
      </dsp:txBody>
      <dsp:txXfrm>
        <a:off x="0" y="2950335"/>
        <a:ext cx="4872038" cy="1521449"/>
      </dsp:txXfrm>
    </dsp:sp>
    <dsp:sp modelId="{52CECEAC-4B73-4887-891A-33C783954860}">
      <dsp:nvSpPr>
        <dsp:cNvPr id="0" name=""/>
        <dsp:cNvSpPr/>
      </dsp:nvSpPr>
      <dsp:spPr>
        <a:xfrm>
          <a:off x="243601" y="2640375"/>
          <a:ext cx="3410426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906" tIns="0" rIns="128906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Antigua &amp; Barbuda: </a:t>
          </a:r>
        </a:p>
      </dsp:txBody>
      <dsp:txXfrm>
        <a:off x="273863" y="2670637"/>
        <a:ext cx="3349902" cy="559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73040E-15A4-4F37-A82A-0F890E4D0441}">
      <dsp:nvSpPr>
        <dsp:cNvPr id="0" name=""/>
        <dsp:cNvSpPr/>
      </dsp:nvSpPr>
      <dsp:spPr>
        <a:xfrm>
          <a:off x="0" y="373499"/>
          <a:ext cx="4872038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124" tIns="416560" rIns="37812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Broad definition of harassment and violence – ‘any action, conduct or comment causing offence, humiliation, or harm’</a:t>
          </a:r>
        </a:p>
      </dsp:txBody>
      <dsp:txXfrm>
        <a:off x="0" y="373499"/>
        <a:ext cx="4872038" cy="1701000"/>
      </dsp:txXfrm>
    </dsp:sp>
    <dsp:sp modelId="{32AC16CB-5706-4D46-B940-CF6047CDFD4D}">
      <dsp:nvSpPr>
        <dsp:cNvPr id="0" name=""/>
        <dsp:cNvSpPr/>
      </dsp:nvSpPr>
      <dsp:spPr>
        <a:xfrm>
          <a:off x="243601" y="78299"/>
          <a:ext cx="3410426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906" tIns="0" rIns="1289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Canada: </a:t>
          </a:r>
        </a:p>
      </dsp:txBody>
      <dsp:txXfrm>
        <a:off x="272422" y="107120"/>
        <a:ext cx="3352784" cy="532758"/>
      </dsp:txXfrm>
    </dsp:sp>
    <dsp:sp modelId="{3CB81C16-E3C1-4D90-9C0A-6161A1796A2C}">
      <dsp:nvSpPr>
        <dsp:cNvPr id="0" name=""/>
        <dsp:cNvSpPr/>
      </dsp:nvSpPr>
      <dsp:spPr>
        <a:xfrm>
          <a:off x="0" y="2477700"/>
          <a:ext cx="4872038" cy="201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124" tIns="416560" rIns="37812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No statutory definition or framework for harassment and violence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Addressed indirectly through general safety duties</a:t>
          </a:r>
        </a:p>
      </dsp:txBody>
      <dsp:txXfrm>
        <a:off x="0" y="2477700"/>
        <a:ext cx="4872038" cy="2016000"/>
      </dsp:txXfrm>
    </dsp:sp>
    <dsp:sp modelId="{442F7AE3-A7A0-4A75-AC32-EDC4DEC02065}">
      <dsp:nvSpPr>
        <dsp:cNvPr id="0" name=""/>
        <dsp:cNvSpPr/>
      </dsp:nvSpPr>
      <dsp:spPr>
        <a:xfrm>
          <a:off x="243601" y="2182500"/>
          <a:ext cx="3410426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906" tIns="0" rIns="1289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Antigua &amp; Barbuda: </a:t>
          </a:r>
        </a:p>
      </dsp:txBody>
      <dsp:txXfrm>
        <a:off x="272422" y="2211321"/>
        <a:ext cx="3352784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19776-8F8E-4F32-B8B4-396EC4D50409}">
      <dsp:nvSpPr>
        <dsp:cNvPr id="0" name=""/>
        <dsp:cNvSpPr/>
      </dsp:nvSpPr>
      <dsp:spPr>
        <a:xfrm>
          <a:off x="39" y="206338"/>
          <a:ext cx="3818433" cy="576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Canada: </a:t>
          </a:r>
        </a:p>
      </dsp:txBody>
      <dsp:txXfrm>
        <a:off x="39" y="206338"/>
        <a:ext cx="3818433" cy="576000"/>
      </dsp:txXfrm>
    </dsp:sp>
    <dsp:sp modelId="{7652C929-8672-45A0-87D1-DE8D73532753}">
      <dsp:nvSpPr>
        <dsp:cNvPr id="0" name=""/>
        <dsp:cNvSpPr/>
      </dsp:nvSpPr>
      <dsp:spPr>
        <a:xfrm>
          <a:off x="39" y="782338"/>
          <a:ext cx="3818433" cy="24155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Mandatory workplace risk assessments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Policy review every 3 years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Right to refuse dangerous work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Special provisions for pregnant/nursing mothers</a:t>
          </a:r>
        </a:p>
      </dsp:txBody>
      <dsp:txXfrm>
        <a:off x="39" y="782338"/>
        <a:ext cx="3818433" cy="2415599"/>
      </dsp:txXfrm>
    </dsp:sp>
    <dsp:sp modelId="{D6E7FB40-25D5-4CC0-857B-64DD4B99DA77}">
      <dsp:nvSpPr>
        <dsp:cNvPr id="0" name=""/>
        <dsp:cNvSpPr/>
      </dsp:nvSpPr>
      <dsp:spPr>
        <a:xfrm>
          <a:off x="4353054" y="206338"/>
          <a:ext cx="3818433" cy="576000"/>
        </a:xfrm>
        <a:prstGeom prst="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accent2">
              <a:hueOff val="1354814"/>
              <a:satOff val="-6632"/>
              <a:lumOff val="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Antigua &amp; Barbuda:</a:t>
          </a:r>
        </a:p>
      </dsp:txBody>
      <dsp:txXfrm>
        <a:off x="4353054" y="206338"/>
        <a:ext cx="3818433" cy="576000"/>
      </dsp:txXfrm>
    </dsp:sp>
    <dsp:sp modelId="{8401C428-5635-44CC-B91E-CFEC843F06E8}">
      <dsp:nvSpPr>
        <dsp:cNvPr id="0" name=""/>
        <dsp:cNvSpPr/>
      </dsp:nvSpPr>
      <dsp:spPr>
        <a:xfrm>
          <a:off x="4353054" y="782338"/>
          <a:ext cx="3818433" cy="2415599"/>
        </a:xfrm>
        <a:prstGeom prst="rect">
          <a:avLst/>
        </a:prstGeom>
        <a:solidFill>
          <a:schemeClr val="accent2">
            <a:tint val="40000"/>
            <a:alpha val="90000"/>
            <a:hueOff val="1629769"/>
            <a:satOff val="-4713"/>
            <a:lumOff val="-10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1629769"/>
              <a:satOff val="-4713"/>
              <a:lumOff val="-1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General duty of safety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No mandatory risk assessments or policy reviews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Focus on physical hazards</a:t>
          </a:r>
        </a:p>
      </dsp:txBody>
      <dsp:txXfrm>
        <a:off x="4353054" y="782338"/>
        <a:ext cx="3818433" cy="24155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7C967-6917-4F56-B93B-AAA15903A201}">
      <dsp:nvSpPr>
        <dsp:cNvPr id="0" name=""/>
        <dsp:cNvSpPr/>
      </dsp:nvSpPr>
      <dsp:spPr>
        <a:xfrm>
          <a:off x="39" y="171373"/>
          <a:ext cx="3818433" cy="662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Canada: </a:t>
          </a:r>
        </a:p>
      </dsp:txBody>
      <dsp:txXfrm>
        <a:off x="39" y="171373"/>
        <a:ext cx="3818433" cy="662400"/>
      </dsp:txXfrm>
    </dsp:sp>
    <dsp:sp modelId="{1DBE88B0-AD33-418F-BB59-63216729500A}">
      <dsp:nvSpPr>
        <dsp:cNvPr id="0" name=""/>
        <dsp:cNvSpPr/>
      </dsp:nvSpPr>
      <dsp:spPr>
        <a:xfrm>
          <a:off x="39" y="833773"/>
          <a:ext cx="3818433" cy="239912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Written policy required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Covers risk factors, reporting, emergency procedures, confidentiality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Review every 3 years</a:t>
          </a:r>
        </a:p>
      </dsp:txBody>
      <dsp:txXfrm>
        <a:off x="39" y="833773"/>
        <a:ext cx="3818433" cy="2399129"/>
      </dsp:txXfrm>
    </dsp:sp>
    <dsp:sp modelId="{8C558480-F679-4FE3-9784-3C708922E51E}">
      <dsp:nvSpPr>
        <dsp:cNvPr id="0" name=""/>
        <dsp:cNvSpPr/>
      </dsp:nvSpPr>
      <dsp:spPr>
        <a:xfrm>
          <a:off x="4353054" y="171373"/>
          <a:ext cx="3818433" cy="662400"/>
        </a:xfrm>
        <a:prstGeom prst="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accent2">
              <a:hueOff val="1354814"/>
              <a:satOff val="-6632"/>
              <a:lumOff val="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Antigua &amp; Barbuda: </a:t>
          </a:r>
        </a:p>
      </dsp:txBody>
      <dsp:txXfrm>
        <a:off x="4353054" y="171373"/>
        <a:ext cx="3818433" cy="662400"/>
      </dsp:txXfrm>
    </dsp:sp>
    <dsp:sp modelId="{235B0283-6CA0-4078-802D-369E27F27C32}">
      <dsp:nvSpPr>
        <dsp:cNvPr id="0" name=""/>
        <dsp:cNvSpPr/>
      </dsp:nvSpPr>
      <dsp:spPr>
        <a:xfrm>
          <a:off x="4353054" y="833773"/>
          <a:ext cx="3818433" cy="2399129"/>
        </a:xfrm>
        <a:prstGeom prst="rect">
          <a:avLst/>
        </a:prstGeom>
        <a:solidFill>
          <a:schemeClr val="accent2">
            <a:tint val="40000"/>
            <a:alpha val="90000"/>
            <a:hueOff val="1629769"/>
            <a:satOff val="-4713"/>
            <a:lumOff val="-10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1629769"/>
              <a:satOff val="-4713"/>
              <a:lumOff val="-1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No legal requirement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Some companies may have internal policies voluntarily</a:t>
          </a:r>
        </a:p>
      </dsp:txBody>
      <dsp:txXfrm>
        <a:off x="4353054" y="833773"/>
        <a:ext cx="3818433" cy="23991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B0EB3-CEFD-4BE1-91A0-96FBE3915583}">
      <dsp:nvSpPr>
        <dsp:cNvPr id="0" name=""/>
        <dsp:cNvSpPr/>
      </dsp:nvSpPr>
      <dsp:spPr>
        <a:xfrm>
          <a:off x="6528" y="149826"/>
          <a:ext cx="1312857" cy="1197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13482-B7B6-409E-A711-59D7E43E9318}">
      <dsp:nvSpPr>
        <dsp:cNvPr id="0" name=""/>
        <dsp:cNvSpPr/>
      </dsp:nvSpPr>
      <dsp:spPr>
        <a:xfrm>
          <a:off x="6528" y="1480621"/>
          <a:ext cx="3751020" cy="513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3000" b="0" i="0" kern="1200" dirty="0"/>
            <a:t>Canada: </a:t>
          </a:r>
          <a:endParaRPr lang="en-US" sz="3000" kern="1200" dirty="0"/>
        </a:p>
      </dsp:txBody>
      <dsp:txXfrm>
        <a:off x="6528" y="1480621"/>
        <a:ext cx="3751020" cy="513127"/>
      </dsp:txXfrm>
    </dsp:sp>
    <dsp:sp modelId="{33A315BD-D038-4337-B251-73DBFB50D744}">
      <dsp:nvSpPr>
        <dsp:cNvPr id="0" name=""/>
        <dsp:cNvSpPr/>
      </dsp:nvSpPr>
      <dsp:spPr>
        <a:xfrm>
          <a:off x="6528" y="2055841"/>
          <a:ext cx="3751020" cy="1198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n-US" sz="1700" b="0" i="0" kern="1200" dirty="0"/>
            <a:t>Designated recipient.</a:t>
          </a:r>
          <a:endParaRPr lang="en-US" sz="1700" kern="1200" dirty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n-US" sz="1700" b="0" i="0" kern="1200" dirty="0"/>
            <a:t>Multi-step resolution – negotiation, conciliation, external investigation.</a:t>
          </a:r>
          <a:endParaRPr lang="en-US" sz="1700" kern="1200" dirty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n-US" sz="1700" b="0" i="0" kern="1200" dirty="0"/>
            <a:t>Annual federal reporting.</a:t>
          </a:r>
          <a:endParaRPr lang="en-US" sz="1700" kern="1200" dirty="0"/>
        </a:p>
      </dsp:txBody>
      <dsp:txXfrm>
        <a:off x="6528" y="2055841"/>
        <a:ext cx="3751020" cy="1198609"/>
      </dsp:txXfrm>
    </dsp:sp>
    <dsp:sp modelId="{1F31F69A-8843-4A53-B0AF-261F67ABE732}">
      <dsp:nvSpPr>
        <dsp:cNvPr id="0" name=""/>
        <dsp:cNvSpPr/>
      </dsp:nvSpPr>
      <dsp:spPr>
        <a:xfrm>
          <a:off x="4413978" y="149826"/>
          <a:ext cx="1312857" cy="1197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2C77DF-132A-4FEE-AA7C-7CEFB9731B6F}">
      <dsp:nvSpPr>
        <dsp:cNvPr id="0" name=""/>
        <dsp:cNvSpPr/>
      </dsp:nvSpPr>
      <dsp:spPr>
        <a:xfrm>
          <a:off x="4413978" y="1480621"/>
          <a:ext cx="3751020" cy="513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3000" b="0" i="0" kern="1200"/>
            <a:t>Antigua &amp; Barbuda: </a:t>
          </a:r>
          <a:endParaRPr lang="en-US" sz="3000" kern="1200"/>
        </a:p>
      </dsp:txBody>
      <dsp:txXfrm>
        <a:off x="4413978" y="1480621"/>
        <a:ext cx="3751020" cy="513127"/>
      </dsp:txXfrm>
    </dsp:sp>
    <dsp:sp modelId="{DCD4A00D-AA47-4456-9D51-E75A5A151AE6}">
      <dsp:nvSpPr>
        <dsp:cNvPr id="0" name=""/>
        <dsp:cNvSpPr/>
      </dsp:nvSpPr>
      <dsp:spPr>
        <a:xfrm>
          <a:off x="4413978" y="2055841"/>
          <a:ext cx="3751020" cy="1198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700" b="0" i="0" kern="1200" dirty="0"/>
            <a:t>Complaints via Union Rep or to </a:t>
          </a:r>
          <a:r>
            <a:rPr lang="en-US" sz="1700" b="0" i="0" kern="1200" dirty="0" err="1"/>
            <a:t>Labour</a:t>
          </a:r>
          <a:r>
            <a:rPr lang="en-US" sz="1700" b="0" i="0" kern="1200" dirty="0"/>
            <a:t> Commissioner.</a:t>
          </a:r>
          <a:endParaRPr lang="en-US" sz="1700" kern="1200" dirty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700" b="0" i="0" kern="1200" dirty="0"/>
            <a:t>Industrial Court only for dismissal cases and employment disputes.</a:t>
          </a:r>
          <a:endParaRPr lang="en-US" sz="1700" kern="1200" dirty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700" b="0" i="0" kern="1200" dirty="0"/>
            <a:t>No statutorily structured reporting requirements.</a:t>
          </a:r>
          <a:endParaRPr lang="en-US" sz="1700" kern="1200" dirty="0"/>
        </a:p>
      </dsp:txBody>
      <dsp:txXfrm>
        <a:off x="4413978" y="2055841"/>
        <a:ext cx="3751020" cy="119860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B9696-F47B-4C59-AE77-87F0CE8D4197}">
      <dsp:nvSpPr>
        <dsp:cNvPr id="0" name=""/>
        <dsp:cNvSpPr/>
      </dsp:nvSpPr>
      <dsp:spPr>
        <a:xfrm>
          <a:off x="39" y="132130"/>
          <a:ext cx="3818433" cy="7776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Canada: </a:t>
          </a:r>
        </a:p>
      </dsp:txBody>
      <dsp:txXfrm>
        <a:off x="39" y="132130"/>
        <a:ext cx="3818433" cy="777600"/>
      </dsp:txXfrm>
    </dsp:sp>
    <dsp:sp modelId="{31FC4283-3096-4F67-A62D-1CB37053CAB2}">
      <dsp:nvSpPr>
        <dsp:cNvPr id="0" name=""/>
        <dsp:cNvSpPr/>
      </dsp:nvSpPr>
      <dsp:spPr>
        <a:xfrm>
          <a:off x="39" y="909730"/>
          <a:ext cx="3818433" cy="236241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/>
            <a:t>Mandatory training for all staff &amp; supervisors every 3 years.</a:t>
          </a:r>
        </a:p>
      </dsp:txBody>
      <dsp:txXfrm>
        <a:off x="39" y="909730"/>
        <a:ext cx="3818433" cy="2362415"/>
      </dsp:txXfrm>
    </dsp:sp>
    <dsp:sp modelId="{A9AD5539-9D6D-4EA6-A738-1FC62D521227}">
      <dsp:nvSpPr>
        <dsp:cNvPr id="0" name=""/>
        <dsp:cNvSpPr/>
      </dsp:nvSpPr>
      <dsp:spPr>
        <a:xfrm>
          <a:off x="4353054" y="132130"/>
          <a:ext cx="3818433" cy="777600"/>
        </a:xfrm>
        <a:prstGeom prst="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accent2">
              <a:hueOff val="1354814"/>
              <a:satOff val="-6632"/>
              <a:lumOff val="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Antigua &amp; Barbuda:</a:t>
          </a:r>
        </a:p>
      </dsp:txBody>
      <dsp:txXfrm>
        <a:off x="4353054" y="132130"/>
        <a:ext cx="3818433" cy="777600"/>
      </dsp:txXfrm>
    </dsp:sp>
    <dsp:sp modelId="{93C3CFF8-18A0-4BE0-B19F-1E9331DF66EC}">
      <dsp:nvSpPr>
        <dsp:cNvPr id="0" name=""/>
        <dsp:cNvSpPr/>
      </dsp:nvSpPr>
      <dsp:spPr>
        <a:xfrm>
          <a:off x="4353054" y="909730"/>
          <a:ext cx="3818433" cy="2362415"/>
        </a:xfrm>
        <a:prstGeom prst="rect">
          <a:avLst/>
        </a:prstGeom>
        <a:solidFill>
          <a:schemeClr val="accent2">
            <a:tint val="40000"/>
            <a:alpha val="90000"/>
            <a:hueOff val="1629769"/>
            <a:satOff val="-4713"/>
            <a:lumOff val="-10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1629769"/>
              <a:satOff val="-4713"/>
              <a:lumOff val="-1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/>
            <a:t>No legal requirement 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/>
            <a:t>Only general occupational safety training</a:t>
          </a:r>
        </a:p>
      </dsp:txBody>
      <dsp:txXfrm>
        <a:off x="4353054" y="909730"/>
        <a:ext cx="3818433" cy="23624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0BFFA6-6C55-4178-9FEF-112EEEB51EFD}">
      <dsp:nvSpPr>
        <dsp:cNvPr id="0" name=""/>
        <dsp:cNvSpPr/>
      </dsp:nvSpPr>
      <dsp:spPr>
        <a:xfrm>
          <a:off x="0" y="539437"/>
          <a:ext cx="4872038" cy="1376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124" tIns="479044" rIns="378124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Strict privacy requirements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Support services &amp; hotline</a:t>
          </a:r>
        </a:p>
      </dsp:txBody>
      <dsp:txXfrm>
        <a:off x="0" y="539437"/>
        <a:ext cx="4872038" cy="1376550"/>
      </dsp:txXfrm>
    </dsp:sp>
    <dsp:sp modelId="{47943EBB-97E5-4767-B50E-841FD55893EA}">
      <dsp:nvSpPr>
        <dsp:cNvPr id="0" name=""/>
        <dsp:cNvSpPr/>
      </dsp:nvSpPr>
      <dsp:spPr>
        <a:xfrm>
          <a:off x="243601" y="199957"/>
          <a:ext cx="3410426" cy="678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906" tIns="0" rIns="128906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Canada: </a:t>
          </a:r>
        </a:p>
      </dsp:txBody>
      <dsp:txXfrm>
        <a:off x="276745" y="233101"/>
        <a:ext cx="3344138" cy="612672"/>
      </dsp:txXfrm>
    </dsp:sp>
    <dsp:sp modelId="{B56E4788-2259-49B3-ACDE-EFD9C563B222}">
      <dsp:nvSpPr>
        <dsp:cNvPr id="0" name=""/>
        <dsp:cNvSpPr/>
      </dsp:nvSpPr>
      <dsp:spPr>
        <a:xfrm>
          <a:off x="0" y="2379667"/>
          <a:ext cx="4872038" cy="1992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124" tIns="479044" rIns="378124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No statutory obligation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Possible collaboration with SARC (inactive and underfunded)</a:t>
          </a:r>
        </a:p>
      </dsp:txBody>
      <dsp:txXfrm>
        <a:off x="0" y="2379667"/>
        <a:ext cx="4872038" cy="1992375"/>
      </dsp:txXfrm>
    </dsp:sp>
    <dsp:sp modelId="{780882F1-670B-42C0-A0D3-53D8257E2901}">
      <dsp:nvSpPr>
        <dsp:cNvPr id="0" name=""/>
        <dsp:cNvSpPr/>
      </dsp:nvSpPr>
      <dsp:spPr>
        <a:xfrm>
          <a:off x="243601" y="2040187"/>
          <a:ext cx="3410426" cy="678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906" tIns="0" rIns="128906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Antigua &amp; Barbuda: </a:t>
          </a:r>
        </a:p>
      </dsp:txBody>
      <dsp:txXfrm>
        <a:off x="276745" y="2073331"/>
        <a:ext cx="3344138" cy="6126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3D75E1-B5E3-48F0-B219-03165232B98A}">
      <dsp:nvSpPr>
        <dsp:cNvPr id="0" name=""/>
        <dsp:cNvSpPr/>
      </dsp:nvSpPr>
      <dsp:spPr>
        <a:xfrm>
          <a:off x="5338" y="143285"/>
          <a:ext cx="1181571" cy="11815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852F34-FD84-49B9-B80F-1FA38902EE80}">
      <dsp:nvSpPr>
        <dsp:cNvPr id="0" name=""/>
        <dsp:cNvSpPr/>
      </dsp:nvSpPr>
      <dsp:spPr>
        <a:xfrm>
          <a:off x="5338" y="1458918"/>
          <a:ext cx="3375918" cy="506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800" kern="1200"/>
            <a:t>Canada: </a:t>
          </a:r>
        </a:p>
      </dsp:txBody>
      <dsp:txXfrm>
        <a:off x="5338" y="1458918"/>
        <a:ext cx="3375918" cy="506387"/>
      </dsp:txXfrm>
    </dsp:sp>
    <dsp:sp modelId="{485615F3-077F-4522-9B9B-0017EDB0440B}">
      <dsp:nvSpPr>
        <dsp:cNvPr id="0" name=""/>
        <dsp:cNvSpPr/>
      </dsp:nvSpPr>
      <dsp:spPr>
        <a:xfrm>
          <a:off x="5338" y="2027660"/>
          <a:ext cx="3375918" cy="1233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Ministerial inspections.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Compliance orders.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Monetary penalties.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Data collection.</a:t>
          </a:r>
        </a:p>
      </dsp:txBody>
      <dsp:txXfrm>
        <a:off x="5338" y="2027660"/>
        <a:ext cx="3375918" cy="1233331"/>
      </dsp:txXfrm>
    </dsp:sp>
    <dsp:sp modelId="{8C899982-4FEE-4D10-935B-892ED03A117C}">
      <dsp:nvSpPr>
        <dsp:cNvPr id="0" name=""/>
        <dsp:cNvSpPr/>
      </dsp:nvSpPr>
      <dsp:spPr>
        <a:xfrm>
          <a:off x="3972042" y="143285"/>
          <a:ext cx="1181571" cy="11815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BC1CCC-A4E7-4DAF-AD39-C222DE8E7BFC}">
      <dsp:nvSpPr>
        <dsp:cNvPr id="0" name=""/>
        <dsp:cNvSpPr/>
      </dsp:nvSpPr>
      <dsp:spPr>
        <a:xfrm>
          <a:off x="3972042" y="1458918"/>
          <a:ext cx="3375918" cy="506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800" kern="1200"/>
            <a:t>Antigua &amp; Barbuda: </a:t>
          </a:r>
        </a:p>
      </dsp:txBody>
      <dsp:txXfrm>
        <a:off x="3972042" y="1458918"/>
        <a:ext cx="3375918" cy="506387"/>
      </dsp:txXfrm>
    </dsp:sp>
    <dsp:sp modelId="{DD3BAC76-AD31-4AE5-B5FC-FD81E03887CF}">
      <dsp:nvSpPr>
        <dsp:cNvPr id="0" name=""/>
        <dsp:cNvSpPr/>
      </dsp:nvSpPr>
      <dsp:spPr>
        <a:xfrm>
          <a:off x="3972042" y="2027660"/>
          <a:ext cx="3375918" cy="1233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Complaints to </a:t>
          </a:r>
          <a:r>
            <a:rPr lang="en-US" sz="1700" kern="1200" dirty="0" err="1"/>
            <a:t>Labour</a:t>
          </a:r>
          <a:r>
            <a:rPr lang="en-US" sz="1700" kern="1200" dirty="0"/>
            <a:t> Commissioner or Industrial Court.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No proactive monitoring.</a:t>
          </a:r>
        </a:p>
      </dsp:txBody>
      <dsp:txXfrm>
        <a:off x="3972042" y="2027660"/>
        <a:ext cx="3375918" cy="1233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91720-45B8-458F-8655-323A719D4DDA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721E5-369B-406E-8561-05FB4E364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23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6721E5-369B-406E-8561-05FB4E3649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14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25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7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4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1565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9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91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82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02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3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2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4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08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7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7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65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8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771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1046">
            <a:extLst>
              <a:ext uri="{FF2B5EF4-FFF2-40B4-BE49-F238E27FC236}">
                <a16:creationId xmlns:a16="http://schemas.microsoft.com/office/drawing/2014/main" id="{C8A3C342-1D03-412F-8DD3-BF519E8E0A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6"/>
            <a:ext cx="4641143" cy="16223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b="1" i="1" dirty="0">
                <a:solidFill>
                  <a:srgbClr val="EBEBEB"/>
                </a:solidFill>
              </a:rPr>
              <a:t>Gap Analysis: Canadian </a:t>
            </a:r>
            <a:r>
              <a:rPr lang="en-US" sz="2600" b="1" i="1" dirty="0" err="1">
                <a:solidFill>
                  <a:srgbClr val="EBEBEB"/>
                </a:solidFill>
              </a:rPr>
              <a:t>Labour</a:t>
            </a:r>
            <a:r>
              <a:rPr lang="en-US" sz="2600" b="1" i="1" dirty="0">
                <a:solidFill>
                  <a:srgbClr val="EBEBEB"/>
                </a:solidFill>
              </a:rPr>
              <a:t> Code (Bill C-65) vs Antigua and Barbuda </a:t>
            </a:r>
            <a:r>
              <a:rPr lang="en-US" sz="2600" b="1" i="1" dirty="0" err="1">
                <a:solidFill>
                  <a:srgbClr val="EBEBEB"/>
                </a:solidFill>
              </a:rPr>
              <a:t>Labour</a:t>
            </a:r>
            <a:r>
              <a:rPr lang="en-US" sz="2600" b="1" i="1" dirty="0">
                <a:solidFill>
                  <a:srgbClr val="EBEBEB"/>
                </a:solidFill>
              </a:rPr>
              <a:t>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97" y="2438400"/>
            <a:ext cx="4641142" cy="37854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b="1" dirty="0">
                <a:solidFill>
                  <a:srgbClr val="FFFFFF"/>
                </a:solidFill>
              </a:rPr>
              <a:t>A Comparative Review of Workplace Harassment and Violence and Health &amp; Safety Provisions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FFFFFF"/>
                </a:solidFill>
              </a:rPr>
              <a:t>Presented by: </a:t>
            </a:r>
            <a:r>
              <a:rPr lang="en-US" sz="1800" i="1" dirty="0">
                <a:solidFill>
                  <a:srgbClr val="FFFFFF"/>
                </a:solidFill>
              </a:rPr>
              <a:t>Drafting Department, Ministry of Legal Affairs, Government of Antigua &amp; Barbuda</a:t>
            </a:r>
          </a:p>
          <a:p>
            <a:pPr>
              <a:lnSpc>
                <a:spcPct val="90000"/>
              </a:lnSpc>
            </a:pPr>
            <a:endParaRPr lang="en-US" sz="18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FFFFFF"/>
                </a:solidFill>
              </a:rPr>
              <a:t>Date: </a:t>
            </a:r>
            <a:r>
              <a:rPr lang="en-US" sz="1800" i="1">
                <a:solidFill>
                  <a:srgbClr val="FFFFFF"/>
                </a:solidFill>
              </a:rPr>
              <a:t>29</a:t>
            </a:r>
            <a:r>
              <a:rPr lang="en-US" sz="1800" i="1" baseline="30000">
                <a:solidFill>
                  <a:srgbClr val="FFFFFF"/>
                </a:solidFill>
              </a:rPr>
              <a:t>th</a:t>
            </a:r>
            <a:r>
              <a:rPr lang="en-US" sz="1800" i="1">
                <a:solidFill>
                  <a:srgbClr val="FFFFFF"/>
                </a:solidFill>
              </a:rPr>
              <a:t> </a:t>
            </a:r>
            <a:r>
              <a:rPr lang="en-US" sz="1800" i="1" smtClean="0">
                <a:solidFill>
                  <a:srgbClr val="FFFFFF"/>
                </a:solidFill>
              </a:rPr>
              <a:t>July </a:t>
            </a:r>
            <a:r>
              <a:rPr lang="en-US" sz="1800" i="1" dirty="0">
                <a:solidFill>
                  <a:srgbClr val="FFFFFF"/>
                </a:solidFill>
              </a:rPr>
              <a:t>2025</a:t>
            </a:r>
          </a:p>
          <a:p>
            <a:pPr>
              <a:lnSpc>
                <a:spcPct val="90000"/>
              </a:lnSpc>
            </a:pPr>
            <a:endParaRPr lang="en-US" sz="1700" dirty="0">
              <a:solidFill>
                <a:srgbClr val="FFFFFF"/>
              </a:solidFill>
            </a:endParaRPr>
          </a:p>
        </p:txBody>
      </p:sp>
      <p:sp>
        <p:nvSpPr>
          <p:cNvPr id="1049" name="Freeform 31">
            <a:extLst>
              <a:ext uri="{FF2B5EF4-FFF2-40B4-BE49-F238E27FC236}">
                <a16:creationId xmlns:a16="http://schemas.microsoft.com/office/drawing/2014/main" id="{81CC9B02-E087-4350-AEBD-2C3CF001AF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61980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Origin of the word 'skyscraper' | Vincent Loy's Online Journal">
            <a:extLst>
              <a:ext uri="{FF2B5EF4-FFF2-40B4-BE49-F238E27FC236}">
                <a16:creationId xmlns:a16="http://schemas.microsoft.com/office/drawing/2014/main" id="{6DBF48A8-DDAD-4D9C-7D8A-E58E4F399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41" r="36250"/>
          <a:stretch>
            <a:fillRect/>
          </a:stretch>
        </p:blipFill>
        <p:spPr bwMode="auto">
          <a:xfrm>
            <a:off x="5421881" y="1"/>
            <a:ext cx="3722434" cy="6858001"/>
          </a:xfrm>
          <a:custGeom>
            <a:avLst/>
            <a:gdLst/>
            <a:ahLst/>
            <a:cxnLst/>
            <a:rect l="l" t="t" r="r" b="b"/>
            <a:pathLst>
              <a:path w="4963245" h="6858001">
                <a:moveTo>
                  <a:pt x="1177" y="0"/>
                </a:moveTo>
                <a:lnTo>
                  <a:pt x="1344715" y="0"/>
                </a:lnTo>
                <a:lnTo>
                  <a:pt x="1344715" y="1"/>
                </a:lnTo>
                <a:lnTo>
                  <a:pt x="4963245" y="1"/>
                </a:lnTo>
                <a:lnTo>
                  <a:pt x="4963244" y="6858001"/>
                </a:lnTo>
                <a:lnTo>
                  <a:pt x="900697" y="6858001"/>
                </a:lnTo>
                <a:lnTo>
                  <a:pt x="900697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9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9" y="5934227"/>
                </a:lnTo>
                <a:lnTo>
                  <a:pt x="132454" y="5753862"/>
                </a:lnTo>
                <a:lnTo>
                  <a:pt x="150776" y="5561838"/>
                </a:lnTo>
                <a:lnTo>
                  <a:pt x="167753" y="5354726"/>
                </a:lnTo>
                <a:lnTo>
                  <a:pt x="184058" y="5138013"/>
                </a:lnTo>
                <a:lnTo>
                  <a:pt x="198849" y="4908956"/>
                </a:lnTo>
                <a:lnTo>
                  <a:pt x="212969" y="4670298"/>
                </a:lnTo>
                <a:lnTo>
                  <a:pt x="226248" y="4421352"/>
                </a:lnTo>
                <a:lnTo>
                  <a:pt x="230955" y="4293793"/>
                </a:lnTo>
                <a:lnTo>
                  <a:pt x="236165" y="4163492"/>
                </a:lnTo>
                <a:lnTo>
                  <a:pt x="241040" y="4031133"/>
                </a:lnTo>
                <a:lnTo>
                  <a:pt x="244234" y="3898087"/>
                </a:lnTo>
                <a:lnTo>
                  <a:pt x="247091" y="3762299"/>
                </a:lnTo>
                <a:lnTo>
                  <a:pt x="250117" y="3625139"/>
                </a:lnTo>
                <a:lnTo>
                  <a:pt x="252134" y="3485236"/>
                </a:lnTo>
                <a:lnTo>
                  <a:pt x="252134" y="3343961"/>
                </a:lnTo>
                <a:lnTo>
                  <a:pt x="253142" y="3201315"/>
                </a:lnTo>
                <a:lnTo>
                  <a:pt x="252134" y="3057297"/>
                </a:lnTo>
                <a:lnTo>
                  <a:pt x="250117" y="2911221"/>
                </a:lnTo>
                <a:lnTo>
                  <a:pt x="248268" y="2765146"/>
                </a:lnTo>
                <a:lnTo>
                  <a:pt x="244234" y="2617013"/>
                </a:lnTo>
                <a:lnTo>
                  <a:pt x="240032" y="2467509"/>
                </a:lnTo>
                <a:lnTo>
                  <a:pt x="235157" y="2318004"/>
                </a:lnTo>
                <a:lnTo>
                  <a:pt x="228266" y="2167128"/>
                </a:lnTo>
                <a:lnTo>
                  <a:pt x="220029" y="2014881"/>
                </a:lnTo>
                <a:lnTo>
                  <a:pt x="212129" y="1861947"/>
                </a:lnTo>
                <a:lnTo>
                  <a:pt x="202044" y="1709014"/>
                </a:lnTo>
                <a:lnTo>
                  <a:pt x="189941" y="1554023"/>
                </a:lnTo>
                <a:lnTo>
                  <a:pt x="177839" y="1401090"/>
                </a:lnTo>
                <a:lnTo>
                  <a:pt x="163887" y="1245413"/>
                </a:lnTo>
                <a:lnTo>
                  <a:pt x="148591" y="1089051"/>
                </a:lnTo>
                <a:lnTo>
                  <a:pt x="132455" y="934746"/>
                </a:lnTo>
                <a:lnTo>
                  <a:pt x="113629" y="778383"/>
                </a:lnTo>
                <a:lnTo>
                  <a:pt x="93458" y="622707"/>
                </a:lnTo>
                <a:lnTo>
                  <a:pt x="73455" y="466344"/>
                </a:lnTo>
                <a:lnTo>
                  <a:pt x="50091" y="310668"/>
                </a:lnTo>
                <a:lnTo>
                  <a:pt x="26222" y="15567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Enforcement &amp; Penalties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683B155D-0921-E871-B083-6D4654C8E0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308145"/>
              </p:ext>
            </p:extLst>
          </p:nvPr>
        </p:nvGraphicFramePr>
        <p:xfrm>
          <a:off x="713014" y="2810256"/>
          <a:ext cx="735330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891" y="1447800"/>
            <a:ext cx="2331469" cy="4572000"/>
          </a:xfrm>
        </p:spPr>
        <p:txBody>
          <a:bodyPr anchor="ctr">
            <a:normAutofit/>
          </a:bodyPr>
          <a:lstStyle/>
          <a:p>
            <a:r>
              <a:rPr lang="en-US" sz="2800">
                <a:solidFill>
                  <a:srgbClr val="F2F2F2"/>
                </a:solidFill>
              </a:rPr>
              <a:t>Key Gaps in Antigua’s Labour Code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0982" y="0"/>
            <a:ext cx="6023018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61082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8EB370-82DE-8A17-093E-AA79AC9F6B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872022"/>
              </p:ext>
            </p:extLst>
          </p:nvPr>
        </p:nvGraphicFramePr>
        <p:xfrm>
          <a:off x="3786187" y="1447800"/>
          <a:ext cx="48720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>
                <a:solidFill>
                  <a:srgbClr val="EBEBEB"/>
                </a:solidFill>
              </a:rPr>
              <a:t>Recommendations for Reform (1)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3CE04A-01B7-1637-F53C-F93B4A918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738439"/>
              </p:ext>
            </p:extLst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>
                <a:solidFill>
                  <a:srgbClr val="EBEBEB"/>
                </a:solidFill>
              </a:rPr>
              <a:t>Recommendations for Reform (2)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047936-DE9F-B382-6507-5195AD331A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807315"/>
              </p:ext>
            </p:extLst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1714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1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228080"/>
            <a:ext cx="745301" cy="762000"/>
          </a:xfrm>
          <a:prstGeom prst="rect">
            <a:avLst/>
          </a:prstGeom>
        </p:spPr>
      </p:pic>
      <p:sp>
        <p:nvSpPr>
          <p:cNvPr id="27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191" y="0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646" y="804672"/>
            <a:ext cx="264101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sz="330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895" y="804671"/>
            <a:ext cx="4799948" cy="524865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dirty="0"/>
              <a:t>Aligning Antigua &amp; Barbuda’s </a:t>
            </a:r>
            <a:r>
              <a:rPr dirty="0" err="1"/>
              <a:t>Labour</a:t>
            </a:r>
            <a:r>
              <a:rPr dirty="0"/>
              <a:t> Code with Canada’s Bill C-65 framework will: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✔ Enhance worker protection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✔ Improve ILO C190 compliance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✔ Build safer, more respectful </a:t>
            </a:r>
            <a:r>
              <a:rPr lang="en-US" dirty="0"/>
              <a:t>			    </a:t>
            </a:r>
            <a:r>
              <a:rPr dirty="0"/>
              <a:t>workplaces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4AAD3FD-83A5-4B89-9F8F-01B8870865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BFC124-F857-2642-9D8C-3D94F3A3C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698" y="629266"/>
            <a:ext cx="3124882" cy="162232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Thank you!</a:t>
            </a:r>
          </a:p>
        </p:txBody>
      </p:sp>
      <p:sp>
        <p:nvSpPr>
          <p:cNvPr id="12" name="Freeform 31">
            <a:extLst>
              <a:ext uri="{FF2B5EF4-FFF2-40B4-BE49-F238E27FC236}">
                <a16:creationId xmlns:a16="http://schemas.microsoft.com/office/drawing/2014/main" id="{61752F1D-FC0F-4103-9584-630E643CCD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5515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70151CB7-E7DE-4917-B831-01DF9CE013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3095864" y="809550"/>
            <a:ext cx="6858001" cy="5238900"/>
          </a:xfrm>
          <a:custGeom>
            <a:avLst/>
            <a:gdLst>
              <a:gd name="connsiteX0" fmla="*/ 6858001 w 6858001"/>
              <a:gd name="connsiteY0" fmla="*/ 1177 h 6985200"/>
              <a:gd name="connsiteX1" fmla="*/ 6858001 w 6858001"/>
              <a:gd name="connsiteY1" fmla="*/ 1344715 h 6985200"/>
              <a:gd name="connsiteX2" fmla="*/ 6858000 w 6858001"/>
              <a:gd name="connsiteY2" fmla="*/ 1344715 h 6985200"/>
              <a:gd name="connsiteX3" fmla="*/ 6858000 w 6858001"/>
              <a:gd name="connsiteY3" fmla="*/ 6985200 h 6985200"/>
              <a:gd name="connsiteX4" fmla="*/ 0 w 6858001"/>
              <a:gd name="connsiteY4" fmla="*/ 6985199 h 6985200"/>
              <a:gd name="connsiteX5" fmla="*/ 0 w 6858001"/>
              <a:gd name="connsiteY5" fmla="*/ 886772 h 6985200"/>
              <a:gd name="connsiteX6" fmla="*/ 1 w 6858001"/>
              <a:gd name="connsiteY6" fmla="*/ 886772 h 6985200"/>
              <a:gd name="connsiteX7" fmla="*/ 1 w 6858001"/>
              <a:gd name="connsiteY7" fmla="*/ 0 h 6985200"/>
              <a:gd name="connsiteX8" fmla="*/ 40463 w 6858001"/>
              <a:gd name="connsiteY8" fmla="*/ 5883 h 6985200"/>
              <a:gd name="connsiteX9" fmla="*/ 159107 w 6858001"/>
              <a:gd name="connsiteY9" fmla="*/ 23196 h 6985200"/>
              <a:gd name="connsiteX10" fmla="*/ 245518 w 6858001"/>
              <a:gd name="connsiteY10" fmla="*/ 35299 h 6985200"/>
              <a:gd name="connsiteX11" fmla="*/ 348388 w 6858001"/>
              <a:gd name="connsiteY11" fmla="*/ 48073 h 6985200"/>
              <a:gd name="connsiteX12" fmla="*/ 470460 w 6858001"/>
              <a:gd name="connsiteY12" fmla="*/ 63369 h 6985200"/>
              <a:gd name="connsiteX13" fmla="*/ 605563 w 6858001"/>
              <a:gd name="connsiteY13" fmla="*/ 79506 h 6985200"/>
              <a:gd name="connsiteX14" fmla="*/ 757810 w 6858001"/>
              <a:gd name="connsiteY14" fmla="*/ 96483 h 6985200"/>
              <a:gd name="connsiteX15" fmla="*/ 923774 w 6858001"/>
              <a:gd name="connsiteY15" fmla="*/ 114469 h 6985200"/>
              <a:gd name="connsiteX16" fmla="*/ 1104139 w 6858001"/>
              <a:gd name="connsiteY16" fmla="*/ 132454 h 6985200"/>
              <a:gd name="connsiteX17" fmla="*/ 1296163 w 6858001"/>
              <a:gd name="connsiteY17" fmla="*/ 150776 h 6985200"/>
              <a:gd name="connsiteX18" fmla="*/ 1503275 w 6858001"/>
              <a:gd name="connsiteY18" fmla="*/ 167753 h 6985200"/>
              <a:gd name="connsiteX19" fmla="*/ 1719988 w 6858001"/>
              <a:gd name="connsiteY19" fmla="*/ 184058 h 6985200"/>
              <a:gd name="connsiteX20" fmla="*/ 1949045 w 6858001"/>
              <a:gd name="connsiteY20" fmla="*/ 198849 h 6985200"/>
              <a:gd name="connsiteX21" fmla="*/ 2187703 w 6858001"/>
              <a:gd name="connsiteY21" fmla="*/ 212969 h 6985200"/>
              <a:gd name="connsiteX22" fmla="*/ 2436649 w 6858001"/>
              <a:gd name="connsiteY22" fmla="*/ 226248 h 6985200"/>
              <a:gd name="connsiteX23" fmla="*/ 2564208 w 6858001"/>
              <a:gd name="connsiteY23" fmla="*/ 230955 h 6985200"/>
              <a:gd name="connsiteX24" fmla="*/ 2694509 w 6858001"/>
              <a:gd name="connsiteY24" fmla="*/ 236165 h 6985200"/>
              <a:gd name="connsiteX25" fmla="*/ 2826869 w 6858001"/>
              <a:gd name="connsiteY25" fmla="*/ 241040 h 6985200"/>
              <a:gd name="connsiteX26" fmla="*/ 2959914 w 6858001"/>
              <a:gd name="connsiteY26" fmla="*/ 244234 h 6985200"/>
              <a:gd name="connsiteX27" fmla="*/ 3095702 w 6858001"/>
              <a:gd name="connsiteY27" fmla="*/ 247091 h 6985200"/>
              <a:gd name="connsiteX28" fmla="*/ 3232862 w 6858001"/>
              <a:gd name="connsiteY28" fmla="*/ 250117 h 6985200"/>
              <a:gd name="connsiteX29" fmla="*/ 3372766 w 6858001"/>
              <a:gd name="connsiteY29" fmla="*/ 252134 h 6985200"/>
              <a:gd name="connsiteX30" fmla="*/ 3514040 w 6858001"/>
              <a:gd name="connsiteY30" fmla="*/ 252134 h 6985200"/>
              <a:gd name="connsiteX31" fmla="*/ 3656686 w 6858001"/>
              <a:gd name="connsiteY31" fmla="*/ 253142 h 6985200"/>
              <a:gd name="connsiteX32" fmla="*/ 3800705 w 6858001"/>
              <a:gd name="connsiteY32" fmla="*/ 252134 h 6985200"/>
              <a:gd name="connsiteX33" fmla="*/ 3946780 w 6858001"/>
              <a:gd name="connsiteY33" fmla="*/ 250117 h 6985200"/>
              <a:gd name="connsiteX34" fmla="*/ 4092856 w 6858001"/>
              <a:gd name="connsiteY34" fmla="*/ 248268 h 6985200"/>
              <a:gd name="connsiteX35" fmla="*/ 4240988 w 6858001"/>
              <a:gd name="connsiteY35" fmla="*/ 244234 h 6985200"/>
              <a:gd name="connsiteX36" fmla="*/ 4390492 w 6858001"/>
              <a:gd name="connsiteY36" fmla="*/ 240032 h 6985200"/>
              <a:gd name="connsiteX37" fmla="*/ 4539997 w 6858001"/>
              <a:gd name="connsiteY37" fmla="*/ 235157 h 6985200"/>
              <a:gd name="connsiteX38" fmla="*/ 4690873 w 6858001"/>
              <a:gd name="connsiteY38" fmla="*/ 228266 h 6985200"/>
              <a:gd name="connsiteX39" fmla="*/ 4843120 w 6858001"/>
              <a:gd name="connsiteY39" fmla="*/ 220029 h 6985200"/>
              <a:gd name="connsiteX40" fmla="*/ 4996054 w 6858001"/>
              <a:gd name="connsiteY40" fmla="*/ 212129 h 6985200"/>
              <a:gd name="connsiteX41" fmla="*/ 5148987 w 6858001"/>
              <a:gd name="connsiteY41" fmla="*/ 202044 h 6985200"/>
              <a:gd name="connsiteX42" fmla="*/ 5303978 w 6858001"/>
              <a:gd name="connsiteY42" fmla="*/ 189941 h 6985200"/>
              <a:gd name="connsiteX43" fmla="*/ 5456911 w 6858001"/>
              <a:gd name="connsiteY43" fmla="*/ 177839 h 6985200"/>
              <a:gd name="connsiteX44" fmla="*/ 5612588 w 6858001"/>
              <a:gd name="connsiteY44" fmla="*/ 163887 h 6985200"/>
              <a:gd name="connsiteX45" fmla="*/ 5768950 w 6858001"/>
              <a:gd name="connsiteY45" fmla="*/ 148591 h 6985200"/>
              <a:gd name="connsiteX46" fmla="*/ 5923255 w 6858001"/>
              <a:gd name="connsiteY46" fmla="*/ 132455 h 6985200"/>
              <a:gd name="connsiteX47" fmla="*/ 6079618 w 6858001"/>
              <a:gd name="connsiteY47" fmla="*/ 113629 h 6985200"/>
              <a:gd name="connsiteX48" fmla="*/ 6235294 w 6858001"/>
              <a:gd name="connsiteY48" fmla="*/ 93458 h 6985200"/>
              <a:gd name="connsiteX49" fmla="*/ 6391657 w 6858001"/>
              <a:gd name="connsiteY49" fmla="*/ 73455 h 6985200"/>
              <a:gd name="connsiteX50" fmla="*/ 6547333 w 6858001"/>
              <a:gd name="connsiteY50" fmla="*/ 50091 h 6985200"/>
              <a:gd name="connsiteX51" fmla="*/ 6702324 w 6858001"/>
              <a:gd name="connsiteY51" fmla="*/ 26222 h 698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6985200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6985200"/>
                </a:lnTo>
                <a:lnTo>
                  <a:pt x="0" y="6985199"/>
                </a:lnTo>
                <a:lnTo>
                  <a:pt x="0" y="886772"/>
                </a:lnTo>
                <a:lnTo>
                  <a:pt x="1" y="886772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7" name="Graphic 6" descr="Question mark">
            <a:extLst>
              <a:ext uri="{FF2B5EF4-FFF2-40B4-BE49-F238E27FC236}">
                <a16:creationId xmlns:a16="http://schemas.microsoft.com/office/drawing/2014/main" id="{A23DF0E5-27B2-9EFA-CAF1-4E33E6808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70494" y="1385290"/>
            <a:ext cx="4087416" cy="4087416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92A1116-1C84-41DF-B803-1F7B0883EC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A794-40A6-D38E-F77B-BC58F75D5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8" y="2438400"/>
            <a:ext cx="3124882" cy="3785419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EBEBEB"/>
              </a:solidFill>
            </a:endParaRPr>
          </a:p>
          <a:p>
            <a:endParaRPr lang="en-US" dirty="0">
              <a:solidFill>
                <a:srgbClr val="EBEBEB"/>
              </a:solidFill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rgbClr val="EBEBEB"/>
                </a:solidFill>
              </a:rPr>
              <a:t>Discussion and Q&amp;A</a:t>
            </a:r>
          </a:p>
        </p:txBody>
      </p:sp>
    </p:spTree>
    <p:extLst>
      <p:ext uri="{BB962C8B-B14F-4D97-AF65-F5344CB8AC3E}">
        <p14:creationId xmlns:p14="http://schemas.microsoft.com/office/powerpoint/2010/main" val="3569083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2900">
                <a:solidFill>
                  <a:srgbClr val="F2F2F2"/>
                </a:solidFill>
              </a:rPr>
              <a:t>Introduction &amp; Objectives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5F25A3C3-DE33-9E63-C74F-C7889E4F8D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802782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891" y="1447800"/>
            <a:ext cx="2331469" cy="4572000"/>
          </a:xfrm>
        </p:spPr>
        <p:txBody>
          <a:bodyPr anchor="ctr">
            <a:normAutofit/>
          </a:bodyPr>
          <a:lstStyle/>
          <a:p>
            <a:r>
              <a:rPr lang="en-US" sz="2800">
                <a:solidFill>
                  <a:srgbClr val="F2F2F2"/>
                </a:solidFill>
              </a:rPr>
              <a:t>Legislative Framework &amp; Scope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0982" y="0"/>
            <a:ext cx="6023018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61082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602E28-B98B-7AA4-5075-E9CA657F12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550047"/>
              </p:ext>
            </p:extLst>
          </p:nvPr>
        </p:nvGraphicFramePr>
        <p:xfrm>
          <a:off x="3786187" y="1447800"/>
          <a:ext cx="48720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891" y="1447800"/>
            <a:ext cx="2331469" cy="4572000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F2F2F2"/>
                </a:solidFill>
              </a:rPr>
              <a:t>Harassment and Violence Definitions &amp; Coverage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0982" y="0"/>
            <a:ext cx="6023018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61082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D2A58C32-5922-753B-55F7-F7A9F520C1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14425"/>
              </p:ext>
            </p:extLst>
          </p:nvPr>
        </p:nvGraphicFramePr>
        <p:xfrm>
          <a:off x="3786187" y="1447800"/>
          <a:ext cx="48720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dirty="0">
                <a:solidFill>
                  <a:srgbClr val="EBEBEB"/>
                </a:solidFill>
              </a:rPr>
              <a:t>Employer Duties: Prevention &amp; Risk Assessment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1C8509-761F-DEDE-D554-1FCFB50501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193295"/>
              </p:ext>
            </p:extLst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>
                <a:solidFill>
                  <a:srgbClr val="EBEBEB"/>
                </a:solidFill>
              </a:rPr>
              <a:t>Employer Duties: </a:t>
            </a:r>
            <a:br>
              <a:rPr lang="en-US" sz="3300">
                <a:solidFill>
                  <a:srgbClr val="EBEBEB"/>
                </a:solidFill>
              </a:rPr>
            </a:br>
            <a:r>
              <a:rPr lang="en-US" sz="3300">
                <a:solidFill>
                  <a:srgbClr val="EBEBEB"/>
                </a:solidFill>
              </a:rPr>
              <a:t>Harassment &amp; Violence Policy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AB405D1-BF3D-D3A4-3C76-BB09A9EC61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811530"/>
              </p:ext>
            </p:extLst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>
                <a:solidFill>
                  <a:srgbClr val="EBEBEB"/>
                </a:solidFill>
              </a:rPr>
              <a:t>Employer Duties: Reporting &amp; Resolution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AA4CFE1-CB7D-DD2F-2D01-BAEFB2A524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730689"/>
              </p:ext>
            </p:extLst>
          </p:nvPr>
        </p:nvGraphicFramePr>
        <p:xfrm>
          <a:off x="432268" y="2402308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Employer Duties: Training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062D96-C64F-F87E-6801-C1F96A0BA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5400804"/>
              </p:ext>
            </p:extLst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891" y="1447800"/>
            <a:ext cx="2331469" cy="4572000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F2F2F2"/>
                </a:solidFill>
              </a:rPr>
              <a:t>Employer Duties: </a:t>
            </a:r>
            <a:br>
              <a:rPr lang="en-US" sz="2400">
                <a:solidFill>
                  <a:srgbClr val="F2F2F2"/>
                </a:solidFill>
              </a:rPr>
            </a:br>
            <a:r>
              <a:rPr lang="en-US" sz="2400">
                <a:solidFill>
                  <a:srgbClr val="F2F2F2"/>
                </a:solidFill>
              </a:rPr>
              <a:t>Support &amp; Confidentiality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0982" y="0"/>
            <a:ext cx="6023018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61082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82FAA90B-07CA-AAAD-D8B7-D6013B7DBA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467020"/>
              </p:ext>
            </p:extLst>
          </p:nvPr>
        </p:nvGraphicFramePr>
        <p:xfrm>
          <a:off x="3786187" y="1447800"/>
          <a:ext cx="48720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60DE7C51F8C40AF6F34765F7D2D84" ma:contentTypeVersion="20" ma:contentTypeDescription="Create a new document." ma:contentTypeScope="" ma:versionID="5e3480a63866f9574a7dda57283db60c">
  <xsd:schema xmlns:xsd="http://www.w3.org/2001/XMLSchema" xmlns:xs="http://www.w3.org/2001/XMLSchema" xmlns:p="http://schemas.microsoft.com/office/2006/metadata/properties" xmlns:ns2="5c0ed026-2af2-4bd4-84a6-7e6cd39ea343" xmlns:ns3="730f74aa-8393-4aa5-b2f8-3c7aae566a68" targetNamespace="http://schemas.microsoft.com/office/2006/metadata/properties" ma:root="true" ma:fieldsID="98d08865e6615b11315658b70de1385b" ns2:_="" ns3:_="">
    <xsd:import namespace="5c0ed026-2af2-4bd4-84a6-7e6cd39ea343"/>
    <xsd:import namespace="730f74aa-8393-4aa5-b2f8-3c7aae566a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ed026-2af2-4bd4-84a6-7e6cd39ea3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list="UserInfo" ma:SearchPeopleOnly="false" ma:internalName="SharedWithUsers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b372cf4-7fd3-46dd-9ae9-fa9a79ed57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0f74aa-8393-4aa5-b2f8-3c7aae566a68" elementFormDefault="qualified">
    <xsd:import namespace="http://schemas.microsoft.com/office/2006/documentManagement/types"/>
    <xsd:import namespace="http://schemas.microsoft.com/office/infopath/2007/PartnerControls"/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8ad4931-68c8-477a-9f81-fb0684637bf5}" ma:internalName="TaxCatchAll" ma:showField="CatchAllData" ma:web="730f74aa-8393-4aa5-b2f8-3c7aae566a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0f74aa-8393-4aa5-b2f8-3c7aae566a68" xsi:nil="true"/>
    <SharedWithUsers xmlns="5c0ed026-2af2-4bd4-84a6-7e6cd39ea343">
      <UserInfo>
        <DisplayName/>
        <AccountId xsi:nil="true"/>
        <AccountType/>
      </UserInfo>
    </SharedWithUsers>
    <lcf76f155ced4ddcb4097134ff3c332f xmlns="5c0ed026-2af2-4bd4-84a6-7e6cd39ea3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AF4852-E682-4282-94F1-CFAAFD7C3936}"/>
</file>

<file path=customXml/itemProps2.xml><?xml version="1.0" encoding="utf-8"?>
<ds:datastoreItem xmlns:ds="http://schemas.openxmlformats.org/officeDocument/2006/customXml" ds:itemID="{14B5EC2E-B93E-408E-907C-259FA7A10A54}"/>
</file>

<file path=customXml/itemProps3.xml><?xml version="1.0" encoding="utf-8"?>
<ds:datastoreItem xmlns:ds="http://schemas.openxmlformats.org/officeDocument/2006/customXml" ds:itemID="{649BB939-CCDB-44E7-8C1C-0AA194121BD7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78</TotalTime>
  <Words>547</Words>
  <Application>Microsoft Office PowerPoint</Application>
  <PresentationFormat>On-screen Show (4:3)</PresentationFormat>
  <Paragraphs>109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Century Gothic</vt:lpstr>
      <vt:lpstr>Wingdings 3</vt:lpstr>
      <vt:lpstr>Ion</vt:lpstr>
      <vt:lpstr>Gap Analysis: Canadian Labour Code (Bill C-65) vs Antigua and Barbuda Labour Code</vt:lpstr>
      <vt:lpstr>Introduction &amp; Objectives</vt:lpstr>
      <vt:lpstr>Legislative Framework &amp; Scope</vt:lpstr>
      <vt:lpstr>Harassment and Violence Definitions &amp; Coverage</vt:lpstr>
      <vt:lpstr>Employer Duties: Prevention &amp; Risk Assessment</vt:lpstr>
      <vt:lpstr>Employer Duties:  Harassment &amp; Violence Policy</vt:lpstr>
      <vt:lpstr>Employer Duties: Reporting &amp; Resolution</vt:lpstr>
      <vt:lpstr>Employer Duties: Training</vt:lpstr>
      <vt:lpstr>Employer Duties:  Support &amp; Confidentiality</vt:lpstr>
      <vt:lpstr>Enforcement &amp; Penalties</vt:lpstr>
      <vt:lpstr>Key Gaps in Antigua’s Labour Code</vt:lpstr>
      <vt:lpstr>Recommendations for Reform (1)</vt:lpstr>
      <vt:lpstr>Recommendations for Reform (2)</vt:lpstr>
      <vt:lpstr>Conclusion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Gap Analysis: Canadian Labour Code vs Antigua and Barbuda Labour Code</dc:title>
  <dc:subject>Workplace Harassment and Violence Prevention</dc:subject>
  <dc:creator>Prepared by ChatGPT</dc:creator>
  <cp:keywords/>
  <dc:description>generated using python-pptx</dc:description>
  <cp:lastModifiedBy>Denisha Henry</cp:lastModifiedBy>
  <cp:revision>23</cp:revision>
  <dcterms:created xsi:type="dcterms:W3CDTF">2013-01-27T09:14:16Z</dcterms:created>
  <dcterms:modified xsi:type="dcterms:W3CDTF">2025-08-07T13:14:28Z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0x0101003FD60DE7C51F8C40AF6F34765F7D2D84</vt:lpwstr>
  </property>
</Properties>
</file>