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51"/>
  </p:normalViewPr>
  <p:slideViewPr>
    <p:cSldViewPr snapToGrid="0">
      <p:cViewPr varScale="1">
        <p:scale>
          <a:sx n="91" d="100"/>
          <a:sy n="91" d="100"/>
        </p:scale>
        <p:origin x="19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6008-41B1-B843-B242-554FF8256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0398F-6D12-69D8-2526-09510BC43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9CBD9-68BD-F015-0604-016CA1BF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9742-AE53-244F-8502-9F4FBF894929}" type="datetimeFigureOut">
              <a:rPr lang="en-PE" smtClean="0"/>
              <a:t>3/06/25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6AE27-93A1-2A1B-4A96-11CDA16D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1F518-1CB3-625E-329A-590482F2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CFB-0F10-4941-9470-BA109BB59717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82468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CEA9-9CCC-7D5F-988E-DB0F5CE1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39DE8-EA6A-7AF0-C3FC-B27A931E0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27566-C179-4B95-AD53-D31303D9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9742-AE53-244F-8502-9F4FBF894929}" type="datetimeFigureOut">
              <a:rPr lang="en-PE" smtClean="0"/>
              <a:t>3/06/25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9A24-C830-1A0F-9BB9-A9123E42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3179F-854E-2DC8-E9C9-68B67CFB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CFB-0F10-4941-9470-BA109BB59717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00327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A415F-AEE2-12A3-957A-9E365D71C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56AF8-CCF7-D401-256F-988EB0E7C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CCE37-7E51-C577-0477-060C2AB4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9742-AE53-244F-8502-9F4FBF894929}" type="datetimeFigureOut">
              <a:rPr lang="en-PE" smtClean="0"/>
              <a:t>3/06/25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F05A9-4851-45DB-1EBC-448D49BE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EB61-F4D4-3920-BC32-6335E2FC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CFB-0F10-4941-9470-BA109BB59717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313969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353E-D785-AABC-407C-47E3606D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FBFBA-747C-F19E-40B7-D10837107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47A41-AE8D-69EC-8E68-E51B1FE4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9742-AE53-244F-8502-9F4FBF894929}" type="datetimeFigureOut">
              <a:rPr lang="en-PE" smtClean="0"/>
              <a:t>3/06/25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EB941-091A-F5A2-C984-4079262C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C31A-869A-31B5-BA56-23AFCF8C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CFB-0F10-4941-9470-BA109BB59717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5956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6C14-50A2-A634-F7C8-D0A3C4934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6B07F-01C4-7CDD-6457-86F2A7E1B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B070E-53CB-483A-0CAA-68890B7A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9742-AE53-244F-8502-9F4FBF894929}" type="datetimeFigureOut">
              <a:rPr lang="en-PE" smtClean="0"/>
              <a:t>3/06/25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65A24-FFFC-F682-5D2F-1805D24F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D2CD-7AF9-2C85-B408-0A96EA53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CFB-0F10-4941-9470-BA109BB59717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24439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9ECD-59AB-BDFD-B8DC-9B70ACB8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73774-6374-0804-59EB-1F959E1FD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B712B-BC78-CCBE-ED4C-7402EF18E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3954D-2AD0-4D69-7901-DB553E88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9742-AE53-244F-8502-9F4FBF894929}" type="datetimeFigureOut">
              <a:rPr lang="en-PE" smtClean="0"/>
              <a:t>3/06/25</a:t>
            </a:fld>
            <a:endParaRPr lang="en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C909A-65D0-B98C-BD1B-36FA297C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46770-DADF-CECD-84C8-C5CAF467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CFB-0F10-4941-9470-BA109BB59717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3561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B30B-3E76-9E0E-AC0E-D8FD0BF22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0BEF-B779-4683-3893-12CC8A486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1D4B3-F884-B018-C692-20598D6C1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37DBA-B8DE-DCB4-E9E0-2F5DF9619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026BD1-32AF-904C-89D1-083BD70C1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D5D7D-8EDA-3775-EACF-0BF166C6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9742-AE53-244F-8502-9F4FBF894929}" type="datetimeFigureOut">
              <a:rPr lang="en-PE" smtClean="0"/>
              <a:t>3/06/25</a:t>
            </a:fld>
            <a:endParaRPr lang="en-P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EC21D-FD01-0832-BD7C-AD20B2E0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59A861-4710-8217-6A4A-DE021B1D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CFB-0F10-4941-9470-BA109BB59717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73928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978B-8C0A-EBB1-7219-ABA88B74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E756F-81E2-CB51-5A3F-16A185451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9742-AE53-244F-8502-9F4FBF894929}" type="datetimeFigureOut">
              <a:rPr lang="en-PE" smtClean="0"/>
              <a:t>3/06/25</a:t>
            </a:fld>
            <a:endParaRPr lang="en-P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E52AA-F1CE-CBE0-E76B-F40C9A5E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D8D22-FC3E-472D-B346-FE27A818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CFB-0F10-4941-9470-BA109BB59717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68041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5AF9D-D4A8-B955-2CF3-916A6E0F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9742-AE53-244F-8502-9F4FBF894929}" type="datetimeFigureOut">
              <a:rPr lang="en-PE" smtClean="0"/>
              <a:t>3/06/25</a:t>
            </a:fld>
            <a:endParaRPr lang="en-P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3EB087-A582-8838-CC3A-7B8845A1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EFF65-88E6-9883-C80F-945FAE6C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CFB-0F10-4941-9470-BA109BB59717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00475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98F0-F060-300C-D1A1-96C06CCA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DB6B6-6CCC-659E-DFDC-3E74B46CC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F0E3C-7F34-A64C-84E0-A2AAFEB5D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00C6B-AB3A-1776-CF48-68F98BD3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9742-AE53-244F-8502-9F4FBF894929}" type="datetimeFigureOut">
              <a:rPr lang="en-PE" smtClean="0"/>
              <a:t>3/06/25</a:t>
            </a:fld>
            <a:endParaRPr lang="en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E68B6-C1EF-FC90-987D-65D50FDA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62F34-BEFE-56B5-2EE2-D16A97F0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CFB-0F10-4941-9470-BA109BB59717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43727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15B60-A83E-8FE4-DC02-E872E149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FD5D1-36D6-6BF4-0A63-DA9219D47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6C143-86C6-047B-97A3-894253B82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718BD-646B-A1BF-FC40-E2323822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9742-AE53-244F-8502-9F4FBF894929}" type="datetimeFigureOut">
              <a:rPr lang="en-PE" smtClean="0"/>
              <a:t>3/06/25</a:t>
            </a:fld>
            <a:endParaRPr lang="en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99EDD-EABF-0EE9-2EEC-FAECB361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C89FA-625A-E3AB-1BCF-35333EFD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CFB-0F10-4941-9470-BA109BB59717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29689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86380-050A-AC83-F63F-56E11861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2D4E6-A1E2-A997-09FB-52F4B214D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20749-4978-AF47-3C58-56A0C48B1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559742-AE53-244F-8502-9F4FBF894929}" type="datetimeFigureOut">
              <a:rPr lang="en-PE" smtClean="0"/>
              <a:t>3/06/25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C0EBE-36D6-4E72-49CE-C304D2652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497DB-F08C-F2D5-863C-8C5E4863F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2FCFB-0F10-4941-9470-BA109BB59717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375366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880853B-F860-8E47-3491-526AE63358FF}"/>
              </a:ext>
            </a:extLst>
          </p:cNvPr>
          <p:cNvGrpSpPr/>
          <p:nvPr/>
        </p:nvGrpSpPr>
        <p:grpSpPr>
          <a:xfrm>
            <a:off x="-216061" y="0"/>
            <a:ext cx="12408061" cy="6989463"/>
            <a:chOff x="-628891" y="-227778"/>
            <a:chExt cx="12408061" cy="6989463"/>
          </a:xfrm>
        </p:grpSpPr>
        <p:pic>
          <p:nvPicPr>
            <p:cNvPr id="5" name="Picture 4" descr="A red and white rectangular object with white text&#10;&#10;AI-generated content may be incorrect.">
              <a:extLst>
                <a:ext uri="{FF2B5EF4-FFF2-40B4-BE49-F238E27FC236}">
                  <a16:creationId xmlns:a16="http://schemas.microsoft.com/office/drawing/2014/main" id="{8E6623D4-1078-A6CB-5061-2F7A9854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28891" y="-227778"/>
              <a:ext cx="12408061" cy="69894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226DC8-A414-18A8-F225-58E16B3D39FD}"/>
                </a:ext>
              </a:extLst>
            </p:cNvPr>
            <p:cNvSpPr/>
            <p:nvPr/>
          </p:nvSpPr>
          <p:spPr>
            <a:xfrm>
              <a:off x="11377913" y="1666755"/>
              <a:ext cx="235352" cy="289367"/>
            </a:xfrm>
            <a:prstGeom prst="rect">
              <a:avLst/>
            </a:prstGeom>
            <a:solidFill>
              <a:srgbClr val="E02E2C"/>
            </a:solidFill>
            <a:ln>
              <a:solidFill>
                <a:srgbClr val="E02E2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E"/>
            </a:p>
          </p:txBody>
        </p:sp>
      </p:grpSp>
    </p:spTree>
    <p:extLst>
      <p:ext uri="{BB962C8B-B14F-4D97-AF65-F5344CB8AC3E}">
        <p14:creationId xmlns:p14="http://schemas.microsoft.com/office/powerpoint/2010/main" val="132437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7379-D967-BD10-BCA2-838B790B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E"/>
          </a:p>
        </p:txBody>
      </p:sp>
      <p:pic>
        <p:nvPicPr>
          <p:cNvPr id="5" name="Content Placeholder 4" descr="A diagram of a school&#10;&#10;AI-generated content may be incorrect.">
            <a:extLst>
              <a:ext uri="{FF2B5EF4-FFF2-40B4-BE49-F238E27FC236}">
                <a16:creationId xmlns:a16="http://schemas.microsoft.com/office/drawing/2014/main" id="{C55B12F0-27C2-BF16-FFEF-991656540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43" r="1194"/>
          <a:stretch/>
        </p:blipFill>
        <p:spPr>
          <a:xfrm>
            <a:off x="92598" y="0"/>
            <a:ext cx="12099402" cy="6858000"/>
          </a:xfrm>
        </p:spPr>
      </p:pic>
    </p:spTree>
    <p:extLst>
      <p:ext uri="{BB962C8B-B14F-4D97-AF65-F5344CB8AC3E}">
        <p14:creationId xmlns:p14="http://schemas.microsoft.com/office/powerpoint/2010/main" val="298055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school&#10;&#10;AI-generated content may be incorrect.">
            <a:extLst>
              <a:ext uri="{FF2B5EF4-FFF2-40B4-BE49-F238E27FC236}">
                <a16:creationId xmlns:a16="http://schemas.microsoft.com/office/drawing/2014/main" id="{DCF592D9-86AB-B8C3-9933-40CF681C4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19"/>
          <a:stretch/>
        </p:blipFill>
        <p:spPr>
          <a:xfrm>
            <a:off x="103163" y="0"/>
            <a:ext cx="11985674" cy="6774859"/>
          </a:xfrm>
        </p:spPr>
      </p:pic>
    </p:spTree>
    <p:extLst>
      <p:ext uri="{BB962C8B-B14F-4D97-AF65-F5344CB8AC3E}">
        <p14:creationId xmlns:p14="http://schemas.microsoft.com/office/powerpoint/2010/main" val="1607408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60DE7C51F8C40AF6F34765F7D2D84" ma:contentTypeVersion="20" ma:contentTypeDescription="Create a new document." ma:contentTypeScope="" ma:versionID="5e3480a63866f9574a7dda57283db60c">
  <xsd:schema xmlns:xsd="http://www.w3.org/2001/XMLSchema" xmlns:xs="http://www.w3.org/2001/XMLSchema" xmlns:p="http://schemas.microsoft.com/office/2006/metadata/properties" xmlns:ns2="5c0ed026-2af2-4bd4-84a6-7e6cd39ea343" xmlns:ns3="730f74aa-8393-4aa5-b2f8-3c7aae566a68" targetNamespace="http://schemas.microsoft.com/office/2006/metadata/properties" ma:root="true" ma:fieldsID="98d08865e6615b11315658b70de1385b" ns2:_="" ns3:_="">
    <xsd:import namespace="5c0ed026-2af2-4bd4-84a6-7e6cd39ea343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ad4931-68c8-477a-9f81-fb0684637bf5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0f74aa-8393-4aa5-b2f8-3c7aae566a68" xsi:nil="true"/>
    <SharedWithUsers xmlns="5c0ed026-2af2-4bd4-84a6-7e6cd39ea343">
      <UserInfo>
        <DisplayName/>
        <AccountId xsi:nil="true"/>
        <AccountType/>
      </UserInfo>
    </SharedWithUsers>
    <lcf76f155ced4ddcb4097134ff3c332f xmlns="5c0ed026-2af2-4bd4-84a6-7e6cd39ea3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F13946-84FD-44D1-B00E-723B84896E10}"/>
</file>

<file path=customXml/itemProps2.xml><?xml version="1.0" encoding="utf-8"?>
<ds:datastoreItem xmlns:ds="http://schemas.openxmlformats.org/officeDocument/2006/customXml" ds:itemID="{F8C011D9-CAF8-48BC-B470-FBE2B5E62614}"/>
</file>

<file path=customXml/itemProps3.xml><?xml version="1.0" encoding="utf-8"?>
<ds:datastoreItem xmlns:ds="http://schemas.openxmlformats.org/officeDocument/2006/customXml" ds:itemID="{6381FE82-C39B-4EB4-BD83-3AD7DCF79063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María Paz Rodríguez G.</dc:creator>
  <cp:lastModifiedBy>María Paz Rodríguez G.</cp:lastModifiedBy>
  <cp:revision>1</cp:revision>
  <dcterms:created xsi:type="dcterms:W3CDTF">2025-06-03T14:39:23Z</dcterms:created>
  <dcterms:modified xsi:type="dcterms:W3CDTF">2025-06-03T15:15:13Z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0x0101003FD60DE7C51F8C40AF6F34765F7D2D84</vt:lpwstr>
  </property>
</Properties>
</file>